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6"/>
  </p:notesMasterIdLst>
  <p:handoutMasterIdLst>
    <p:handoutMasterId r:id="rId17"/>
  </p:handoutMasterIdLst>
  <p:sldIdLst>
    <p:sldId id="260" r:id="rId8"/>
    <p:sldId id="284" r:id="rId9"/>
    <p:sldId id="285" r:id="rId10"/>
    <p:sldId id="282" r:id="rId11"/>
    <p:sldId id="283" r:id="rId12"/>
    <p:sldId id="287" r:id="rId13"/>
    <p:sldId id="286" r:id="rId14"/>
    <p:sldId id="263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4"/>
            <p14:sldId id="285"/>
            <p14:sldId id="282"/>
            <p14:sldId id="283"/>
            <p14:sldId id="287"/>
            <p14:sldId id="286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>
        <p:scale>
          <a:sx n="100" d="100"/>
          <a:sy n="100" d="100"/>
        </p:scale>
        <p:origin x="126" y="21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88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53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86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05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Working Group</a:t>
            </a:r>
          </a:p>
          <a:p>
            <a:r>
              <a:rPr lang="en-US" dirty="0" smtClean="0"/>
              <a:t>08/16/2017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0617 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0617 is 100% complete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</a:t>
            </a:r>
            <a:r>
              <a:rPr lang="en-US" sz="2000" dirty="0" smtClean="0"/>
              <a:t>onnectivity testing began 05/16/17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began 06/05/17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0617 was </a:t>
            </a:r>
            <a:r>
              <a:rPr lang="en-US" sz="2000" dirty="0">
                <a:solidFill>
                  <a:prstClr val="black"/>
                </a:solidFill>
              </a:rPr>
              <a:t>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06/16/17 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A total of 16 CRs tested in Flight 0617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Contingency/Adhoc </a:t>
            </a:r>
            <a:r>
              <a:rPr lang="en-US" sz="2000" dirty="0">
                <a:solidFill>
                  <a:prstClr val="black"/>
                </a:solidFill>
              </a:rPr>
              <a:t>Period </a:t>
            </a:r>
            <a:r>
              <a:rPr lang="en-US" sz="2000" dirty="0" smtClean="0">
                <a:solidFill>
                  <a:prstClr val="black"/>
                </a:solidFill>
              </a:rPr>
              <a:t>concluded 08/04/17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1 CR tested in the Flight 0617 Adhoc Period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08/16/17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97774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1017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Initial Flight </a:t>
            </a:r>
            <a:r>
              <a:rPr lang="en-US" sz="2000" dirty="0" smtClean="0"/>
              <a:t>1017 Market Notice was sent 07/26/17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1017 </a:t>
            </a:r>
            <a:r>
              <a:rPr lang="en-US" sz="2000" dirty="0" smtClean="0"/>
              <a:t>signup </a:t>
            </a:r>
            <a:r>
              <a:rPr lang="en-US" sz="2000" dirty="0"/>
              <a:t>d</a:t>
            </a:r>
            <a:r>
              <a:rPr lang="en-US" sz="2000" dirty="0" smtClean="0"/>
              <a:t>eadline </a:t>
            </a:r>
            <a:r>
              <a:rPr lang="en-US" sz="2000" dirty="0" smtClean="0"/>
              <a:t>is 09/06/17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Connectivity testing will begin on 09/12/17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will begin on 10/02/17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1017 is </a:t>
            </a:r>
            <a:r>
              <a:rPr lang="en-US" sz="2000" dirty="0">
                <a:solidFill>
                  <a:prstClr val="black"/>
                </a:solidFill>
              </a:rPr>
              <a:t>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10/13/17 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Flight 1017 Adhoc </a:t>
            </a:r>
            <a:r>
              <a:rPr lang="en-US" sz="2000" dirty="0" smtClean="0">
                <a:solidFill>
                  <a:prstClr val="black"/>
                </a:solidFill>
              </a:rPr>
              <a:t>signup </a:t>
            </a:r>
            <a:r>
              <a:rPr lang="en-US" sz="2000" dirty="0">
                <a:solidFill>
                  <a:prstClr val="black"/>
                </a:solidFill>
              </a:rPr>
              <a:t>d</a:t>
            </a:r>
            <a:r>
              <a:rPr lang="en-US" sz="2000" dirty="0" smtClean="0">
                <a:solidFill>
                  <a:prstClr val="black"/>
                </a:solidFill>
              </a:rPr>
              <a:t>eadline </a:t>
            </a:r>
            <a:r>
              <a:rPr lang="en-US" sz="2000" dirty="0" smtClean="0">
                <a:solidFill>
                  <a:prstClr val="black"/>
                </a:solidFill>
              </a:rPr>
              <a:t>is 10/13/17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Contingency/Adhoc </a:t>
            </a:r>
            <a:r>
              <a:rPr lang="en-US" sz="2000" dirty="0">
                <a:solidFill>
                  <a:prstClr val="black"/>
                </a:solidFill>
              </a:rPr>
              <a:t>p</a:t>
            </a:r>
            <a:r>
              <a:rPr lang="en-US" sz="2000" dirty="0" smtClean="0">
                <a:solidFill>
                  <a:prstClr val="black"/>
                </a:solidFill>
              </a:rPr>
              <a:t>eriod </a:t>
            </a:r>
            <a:r>
              <a:rPr lang="en-US" sz="2000" dirty="0" smtClean="0">
                <a:solidFill>
                  <a:prstClr val="black"/>
                </a:solidFill>
              </a:rPr>
              <a:t>concludes 11/17/17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08/16/17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0617 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Flight 0617 is 100% complete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4 New CRs tested including 1 PUCT Option 2 CR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3 New DUNS + 4 CRs tested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 </a:t>
            </a:r>
            <a:r>
              <a:rPr lang="en-US" sz="2000" dirty="0">
                <a:solidFill>
                  <a:prstClr val="black"/>
                </a:solidFill>
              </a:rPr>
              <a:t>Existing </a:t>
            </a:r>
            <a:r>
              <a:rPr lang="en-US" sz="2000" dirty="0" smtClean="0">
                <a:solidFill>
                  <a:prstClr val="black"/>
                </a:solidFill>
              </a:rPr>
              <a:t>CR tested </a:t>
            </a:r>
            <a:r>
              <a:rPr lang="en-US" sz="2000" dirty="0">
                <a:solidFill>
                  <a:prstClr val="black"/>
                </a:solidFill>
              </a:rPr>
              <a:t>for </a:t>
            </a:r>
            <a:r>
              <a:rPr lang="en-US" sz="2000" dirty="0" smtClean="0">
                <a:solidFill>
                  <a:prstClr val="black"/>
                </a:solidFill>
              </a:rPr>
              <a:t>New Territory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3 Existing CRs tested for Bank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5 Existing CRs tested for Change of Service Provider 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2014 tasks were scheduled including Connectivity and Penny tests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08/16/17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0617 Adhoc 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Flight 0617 Adhoc testing is 100% complete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 </a:t>
            </a:r>
            <a:r>
              <a:rPr lang="en-US" sz="2000" dirty="0">
                <a:solidFill>
                  <a:prstClr val="black"/>
                </a:solidFill>
              </a:rPr>
              <a:t>Existing </a:t>
            </a:r>
            <a:r>
              <a:rPr lang="en-US" sz="2000" dirty="0" smtClean="0">
                <a:solidFill>
                  <a:prstClr val="black"/>
                </a:solidFill>
              </a:rPr>
              <a:t>CR tested </a:t>
            </a:r>
            <a:r>
              <a:rPr lang="en-US" sz="2000" dirty="0">
                <a:solidFill>
                  <a:prstClr val="black"/>
                </a:solidFill>
              </a:rPr>
              <a:t>for New </a:t>
            </a:r>
            <a:r>
              <a:rPr lang="en-US" sz="2000" dirty="0" smtClean="0">
                <a:solidFill>
                  <a:prstClr val="black"/>
                </a:solidFill>
              </a:rPr>
              <a:t>Territory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10 </a:t>
            </a:r>
            <a:r>
              <a:rPr lang="en-US" sz="2000" dirty="0">
                <a:solidFill>
                  <a:prstClr val="black"/>
                </a:solidFill>
              </a:rPr>
              <a:t>tasks </a:t>
            </a:r>
            <a:r>
              <a:rPr lang="en-US" sz="2000" dirty="0" smtClean="0">
                <a:solidFill>
                  <a:prstClr val="black"/>
                </a:solidFill>
              </a:rPr>
              <a:t>were completed </a:t>
            </a:r>
            <a:r>
              <a:rPr lang="en-US" sz="2000" dirty="0">
                <a:solidFill>
                  <a:prstClr val="black"/>
                </a:solidFill>
              </a:rPr>
              <a:t>including Connectivity and Penny </a:t>
            </a:r>
            <a:r>
              <a:rPr lang="en-US" sz="2000" dirty="0" smtClean="0">
                <a:solidFill>
                  <a:prstClr val="black"/>
                </a:solidFill>
              </a:rPr>
              <a:t>tests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08/16/17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24950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</a:t>
            </a:r>
            <a:r>
              <a:rPr lang="en-US" dirty="0" smtClean="0"/>
              <a:t>17 Schedule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Initial Flight 1017 Market Notice was sent 07/26/17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1017 signup deadline is </a:t>
            </a:r>
            <a:r>
              <a:rPr lang="en-US" sz="2000" dirty="0">
                <a:solidFill>
                  <a:prstClr val="black"/>
                </a:solidFill>
              </a:rPr>
              <a:t>09/06/17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begins 09/12/17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10/02/17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1017 is scheduled to conclude on 10/13/17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08/16/17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92220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</a:t>
            </a:r>
            <a:r>
              <a:rPr lang="en-US" dirty="0" smtClean="0"/>
              <a:t>17 </a:t>
            </a:r>
            <a:r>
              <a:rPr lang="en-US" dirty="0" smtClean="0"/>
              <a:t>Adhoc </a:t>
            </a:r>
            <a:r>
              <a:rPr lang="en-US" dirty="0" smtClean="0"/>
              <a:t>Schedule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signup deadline is </a:t>
            </a:r>
            <a:r>
              <a:rPr lang="en-US" sz="2000" dirty="0">
                <a:solidFill>
                  <a:prstClr val="black"/>
                </a:solidFill>
              </a:rPr>
              <a:t>10/13/17 (Current MPs Only, subject to Flight Administrator and TDSPs’ Approval)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connectivity testing begins 10/16/17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testing begins no later than 10/23/17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All scripts to be completed by 11/10/17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08/16/17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6433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Questions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08/16/17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4623</TotalTime>
  <Words>323</Words>
  <Application>Microsoft Office PowerPoint</Application>
  <PresentationFormat>On-screen Show (4:3)</PresentationFormat>
  <Paragraphs>78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0617 Review</vt:lpstr>
      <vt:lpstr>Flight 1017 Preview</vt:lpstr>
      <vt:lpstr>Flight 0617 Summary</vt:lpstr>
      <vt:lpstr>Flight 0617 Adhoc Summary</vt:lpstr>
      <vt:lpstr>Flight 1017 Schedule</vt:lpstr>
      <vt:lpstr>Flight 1017 Adhoc Schedule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114</cp:revision>
  <cp:lastPrinted>2016-01-21T20:53:15Z</cp:lastPrinted>
  <dcterms:created xsi:type="dcterms:W3CDTF">2016-01-21T15:20:31Z</dcterms:created>
  <dcterms:modified xsi:type="dcterms:W3CDTF">2017-07-27T21:22:04Z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