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6"/>
  </p:notesMasterIdLst>
  <p:handoutMasterIdLst>
    <p:handoutMasterId r:id="rId17"/>
  </p:handoutMasterIdLst>
  <p:sldIdLst>
    <p:sldId id="260" r:id="rId8"/>
    <p:sldId id="284" r:id="rId9"/>
    <p:sldId id="285" r:id="rId10"/>
    <p:sldId id="282" r:id="rId11"/>
    <p:sldId id="283" r:id="rId12"/>
    <p:sldId id="287" r:id="rId13"/>
    <p:sldId id="286" r:id="rId14"/>
    <p:sldId id="26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4"/>
            <p14:sldId id="285"/>
            <p14:sldId id="282"/>
            <p14:sldId id="283"/>
            <p14:sldId id="287"/>
            <p14:sldId id="286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>
        <p:scale>
          <a:sx n="100" d="100"/>
          <a:sy n="100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8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53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86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05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08/16/2017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0617 is 100% complete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began 05/16/17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06/05/17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0617 was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06/16/17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A total of 16 CRs tested in Flight 0617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</a:t>
            </a:r>
            <a:r>
              <a:rPr lang="en-US" sz="2000" dirty="0" smtClean="0">
                <a:solidFill>
                  <a:prstClr val="black"/>
                </a:solidFill>
              </a:rPr>
              <a:t>concluded 08/04/17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1 CR tested in the Flight 0617 Adhoc Period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777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</a:t>
            </a:r>
            <a:r>
              <a:rPr lang="en-US" sz="2000" dirty="0" smtClean="0"/>
              <a:t>1017 Market Notice was sent 07/26/17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1017 </a:t>
            </a:r>
            <a:r>
              <a:rPr lang="en-US" sz="2000" dirty="0" smtClean="0"/>
              <a:t>signup </a:t>
            </a:r>
            <a:r>
              <a:rPr lang="en-US" sz="2000" dirty="0"/>
              <a:t>d</a:t>
            </a:r>
            <a:r>
              <a:rPr lang="en-US" sz="2000" dirty="0" smtClean="0"/>
              <a:t>eadline </a:t>
            </a:r>
            <a:r>
              <a:rPr lang="en-US" sz="2000" dirty="0" smtClean="0"/>
              <a:t>is 09/06/17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testing will begin on 09/12/17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will begin on 10/02/17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1017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10/13/17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1017 Adhoc </a:t>
            </a:r>
            <a:r>
              <a:rPr lang="en-US" sz="2000" dirty="0" smtClean="0">
                <a:solidFill>
                  <a:prstClr val="black"/>
                </a:solidFill>
              </a:rPr>
              <a:t>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</a:t>
            </a:r>
            <a:r>
              <a:rPr lang="en-US" sz="2000" dirty="0" smtClean="0">
                <a:solidFill>
                  <a:prstClr val="black"/>
                </a:solidFill>
              </a:rPr>
              <a:t>is 10/13/17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</a:t>
            </a:r>
            <a:r>
              <a:rPr lang="en-US" sz="2000" dirty="0" smtClean="0">
                <a:solidFill>
                  <a:prstClr val="black"/>
                </a:solidFill>
              </a:rPr>
              <a:t>concludes 11/17/17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0617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 New CRs tested including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New DUNS + 4 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tested </a:t>
            </a:r>
            <a:r>
              <a:rPr lang="en-US" sz="2000" dirty="0">
                <a:solidFill>
                  <a:prstClr val="black"/>
                </a:solidFill>
              </a:rPr>
              <a:t>for </a:t>
            </a:r>
            <a:r>
              <a:rPr lang="en-US" sz="2000" dirty="0" smtClean="0">
                <a:solidFill>
                  <a:prstClr val="black"/>
                </a:solidFill>
              </a:rPr>
              <a:t>New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Existing CRs tested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Existing CRs tested for Change of Service Provider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2014 tasks were 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0617 Adhoc testing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tested </a:t>
            </a:r>
            <a:r>
              <a:rPr lang="en-US" sz="2000" dirty="0">
                <a:solidFill>
                  <a:prstClr val="black"/>
                </a:solidFill>
              </a:rPr>
              <a:t>for New </a:t>
            </a:r>
            <a:r>
              <a:rPr lang="en-US" sz="2000" dirty="0" smtClean="0">
                <a:solidFill>
                  <a:prstClr val="black"/>
                </a:solidFill>
              </a:rPr>
              <a:t>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10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495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17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Flight 1017 Market Notice was sent 07/26/17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1017 signup deadline is </a:t>
            </a:r>
            <a:r>
              <a:rPr lang="en-US" sz="2000" dirty="0">
                <a:solidFill>
                  <a:prstClr val="black"/>
                </a:solidFill>
              </a:rPr>
              <a:t>09/06/17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09/12/17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10/02/17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1017 is scheduled to conclude on 10/13/17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222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17 </a:t>
            </a:r>
            <a:r>
              <a:rPr lang="en-US" dirty="0" smtClean="0"/>
              <a:t>Adhoc </a:t>
            </a:r>
            <a:r>
              <a:rPr lang="en-US" dirty="0" smtClean="0"/>
              <a:t>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is </a:t>
            </a:r>
            <a:r>
              <a:rPr lang="en-US" sz="2000" dirty="0">
                <a:solidFill>
                  <a:prstClr val="black"/>
                </a:solidFill>
              </a:rPr>
              <a:t>10/13/17 (Current MPs Only, subject to Flight Administrator and TDSPs’ Approval)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begins 10/16/17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10/23/17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11/10/17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643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08/16/17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4623</TotalTime>
  <Words>323</Words>
  <Application>Microsoft Office PowerPoint</Application>
  <PresentationFormat>On-screen Show (4:3)</PresentationFormat>
  <Paragraphs>78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0617 Review</vt:lpstr>
      <vt:lpstr>Flight 1017 Preview</vt:lpstr>
      <vt:lpstr>Flight 0617 Summary</vt:lpstr>
      <vt:lpstr>Flight 0617 Adhoc Summary</vt:lpstr>
      <vt:lpstr>Flight 1017 Schedule</vt:lpstr>
      <vt:lpstr>Flight 1017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114</cp:revision>
  <cp:lastPrinted>2016-01-21T20:53:15Z</cp:lastPrinted>
  <dcterms:created xsi:type="dcterms:W3CDTF">2016-01-21T15:20:31Z</dcterms:created>
  <dcterms:modified xsi:type="dcterms:W3CDTF">2017-07-27T21:22:04Z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