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28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August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None to report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752600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</TotalTime>
  <Words>43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82</cp:revision>
  <cp:lastPrinted>2016-01-21T20:53:15Z</cp:lastPrinted>
  <dcterms:created xsi:type="dcterms:W3CDTF">2016-01-21T15:20:31Z</dcterms:created>
  <dcterms:modified xsi:type="dcterms:W3CDTF">2017-08-16T00:30:05Z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