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57" r:id="rId8"/>
    <p:sldId id="26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4660"/>
  </p:normalViewPr>
  <p:slideViewPr>
    <p:cSldViewPr showGuides="1">
      <p:cViewPr varScale="1">
        <p:scale>
          <a:sx n="123" d="100"/>
          <a:sy n="123" d="100"/>
        </p:scale>
        <p:origin x="128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Dave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Pagliai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August </a:t>
            </a:r>
            <a:r>
              <a:rPr lang="en-US" b="1" dirty="0" smtClean="0">
                <a:solidFill>
                  <a:srgbClr val="000000"/>
                </a:solidFill>
              </a:rPr>
              <a:t>2017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Service </a:t>
            </a:r>
            <a:r>
              <a:rPr lang="en-US" sz="1600" b="1" kern="0" dirty="0">
                <a:solidFill>
                  <a:srgbClr val="000000"/>
                </a:solidFill>
              </a:rPr>
              <a:t>Availability </a:t>
            </a:r>
            <a:r>
              <a:rPr lang="en-US" sz="1600" b="1" kern="0" dirty="0" smtClean="0">
                <a:solidFill>
                  <a:srgbClr val="000000"/>
                </a:solidFill>
              </a:rPr>
              <a:t>– </a:t>
            </a:r>
            <a:r>
              <a:rPr lang="en-US" sz="1600" b="1" kern="0" dirty="0" smtClean="0">
                <a:solidFill>
                  <a:srgbClr val="000000"/>
                </a:solidFill>
              </a:rPr>
              <a:t>July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Incidents 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July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kern="0" dirty="0">
                <a:solidFill>
                  <a:srgbClr val="000000"/>
                </a:solidFill>
              </a:rPr>
              <a:t>None to report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sz="1600" kern="0" dirty="0" smtClean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" y="1752600"/>
            <a:ext cx="8534400" cy="2055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www.w3.org/XML/1998/namespace"/>
    <ds:schemaRef ds:uri="http://purl.org/dc/dcmitype/"/>
    <ds:schemaRef ds:uri="http://purl.org/dc/terms/"/>
    <ds:schemaRef ds:uri="c34af464-7aa1-4edd-9be4-83dffc1cb926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895</TotalTime>
  <Words>43</Words>
  <Application>Microsoft Office PowerPoint</Application>
  <PresentationFormat>On-screen Show (4:3)</PresentationFormat>
  <Paragraphs>19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  <vt:lpstr>MarkeTrak Performance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82</cp:revision>
  <cp:lastPrinted>2016-01-21T20:53:15Z</cp:lastPrinted>
  <dcterms:created xsi:type="dcterms:W3CDTF">2016-01-21T15:20:31Z</dcterms:created>
  <dcterms:modified xsi:type="dcterms:W3CDTF">2017-08-16T00:30:05Z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