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1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2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Digital Certificate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Download Process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IT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Background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January 2017 – Market Requested that ERCOT initiate a process review for the Market Participant Identity Management (MPIM) system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March 2017 – ERCOT presented results from the process review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Streamlining processes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Upcoming changes to the </a:t>
            </a:r>
            <a:r>
              <a:rPr lang="en-US" sz="1600" dirty="0"/>
              <a:t>Digital Certificate Download </a:t>
            </a:r>
            <a:r>
              <a:rPr lang="en-US" sz="1600" dirty="0" smtClean="0"/>
              <a:t>Process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Changes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Changes to The Digital Certificate Download Process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Microsoft </a:t>
            </a:r>
            <a:r>
              <a:rPr lang="en-US" sz="1600" dirty="0"/>
              <a:t>has phased out Active-X </a:t>
            </a:r>
            <a:r>
              <a:rPr lang="en-US" sz="1600" dirty="0" smtClean="0"/>
              <a:t>with the release of Microsoft Edge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To meet future requirements, ERCOT will shift away </a:t>
            </a:r>
            <a:r>
              <a:rPr lang="en-US" sz="1600" dirty="0"/>
              <a:t>from Active-X for all Digital Certificate </a:t>
            </a:r>
            <a:r>
              <a:rPr lang="en-US" sz="1600" dirty="0" smtClean="0"/>
              <a:t>downloads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Digital Certificates will be downloaded as a file, instead of being installed directly into the browser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Users </a:t>
            </a:r>
            <a:r>
              <a:rPr lang="en-US" sz="1600" kern="0" dirty="0">
                <a:solidFill>
                  <a:srgbClr val="000000"/>
                </a:solidFill>
              </a:rPr>
              <a:t>will be required to secure the file when </a:t>
            </a:r>
            <a:r>
              <a:rPr lang="en-US" sz="1600" kern="0" dirty="0" smtClean="0">
                <a:solidFill>
                  <a:srgbClr val="000000"/>
                </a:solidFill>
              </a:rPr>
              <a:t>downloaded. A password will be set during </a:t>
            </a:r>
            <a:r>
              <a:rPr lang="en-US" sz="1600" kern="0" dirty="0">
                <a:solidFill>
                  <a:srgbClr val="000000"/>
                </a:solidFill>
              </a:rPr>
              <a:t>the download process.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This </a:t>
            </a:r>
            <a:r>
              <a:rPr lang="en-US" sz="1600" kern="0" dirty="0">
                <a:solidFill>
                  <a:srgbClr val="000000"/>
                </a:solidFill>
              </a:rPr>
              <a:t>new process will be the same for new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Certificates </a:t>
            </a:r>
            <a:r>
              <a:rPr lang="en-US" sz="1600" kern="0" dirty="0">
                <a:solidFill>
                  <a:srgbClr val="000000"/>
                </a:solidFill>
              </a:rPr>
              <a:t>as well as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 renewals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ERCOT’s plan to TAC for Market awareness (07/27/17)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at subcommittee level?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Host Market conference calls to communicate the impact of changes and answer questions </a:t>
            </a:r>
            <a:r>
              <a:rPr lang="en-US" sz="1600" dirty="0" smtClean="0"/>
              <a:t>(October </a:t>
            </a:r>
            <a:r>
              <a:rPr lang="en-US" sz="1600" smtClean="0"/>
              <a:t>and November)</a:t>
            </a:r>
            <a:endParaRPr lang="en-US" sz="1600" dirty="0" smtClean="0"/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Dates will be communicated via Market Notice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Change will occur in the Market Operations Test Environment (MOTE) (</a:t>
            </a:r>
            <a:r>
              <a:rPr lang="en-US" sz="1600" dirty="0" smtClean="0"/>
              <a:t>11/06/17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Production change will occur with ERCOT’s </a:t>
            </a:r>
            <a:r>
              <a:rPr lang="en-US" sz="1600" dirty="0" smtClean="0"/>
              <a:t>R6 </a:t>
            </a:r>
            <a:r>
              <a:rPr lang="en-US" sz="1600" dirty="0" smtClean="0"/>
              <a:t>Release (</a:t>
            </a:r>
            <a:r>
              <a:rPr lang="en-US" sz="1600" dirty="0" smtClean="0"/>
              <a:t>12/05/17 </a:t>
            </a:r>
            <a:r>
              <a:rPr lang="en-US" sz="1600" dirty="0" smtClean="0"/>
              <a:t>– </a:t>
            </a:r>
            <a:r>
              <a:rPr lang="en-US" sz="1600" dirty="0" smtClean="0"/>
              <a:t>12/07/17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90600"/>
            <a:ext cx="591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244</Words>
  <Application>Microsoft Office PowerPoint</Application>
  <PresentationFormat>On-screen Show (4:3)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Digital Certificate Download Process - Background</vt:lpstr>
      <vt:lpstr>Digital Certificate Download Process - Changes</vt:lpstr>
      <vt:lpstr>Digital Certificate Download Process - Timeline</vt:lpstr>
      <vt:lpstr>Digital Certificate Download Process -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76</cp:revision>
  <cp:lastPrinted>2017-07-25T17:53:43Z</cp:lastPrinted>
  <dcterms:created xsi:type="dcterms:W3CDTF">2016-01-21T15:20:31Z</dcterms:created>
  <dcterms:modified xsi:type="dcterms:W3CDTF">2017-07-26T18:43:49Z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