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 varScale="1">
        <p:scale>
          <a:sx n="129" d="100"/>
          <a:sy n="129" d="100"/>
        </p:scale>
        <p:origin x="1140" y="13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Second </a:t>
              </a:r>
              <a:r>
                <a:rPr lang="en-US" smtClean="0">
                  <a:solidFill>
                    <a:srgbClr val="C00000"/>
                  </a:solidFill>
                </a:rPr>
                <a:t>Quarter </a:t>
              </a:r>
              <a:r>
                <a:rPr lang="en-US" smtClean="0">
                  <a:solidFill>
                    <a:srgbClr val="C00000"/>
                  </a:solidFill>
                </a:rPr>
                <a:t>2017</a:t>
              </a:r>
              <a:r>
                <a:rPr lang="en-US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August 2017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77" y="1569914"/>
            <a:ext cx="6207245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809" y="1635704"/>
            <a:ext cx="6207245" cy="308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77" y="1809360"/>
            <a:ext cx="6207245" cy="22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8" y="160798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4202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Meiners, Catherine</cp:lastModifiedBy>
  <cp:revision>236</cp:revision>
  <cp:lastPrinted>2013-01-30T23:16:36Z</cp:lastPrinted>
  <dcterms:created xsi:type="dcterms:W3CDTF">2010-04-12T23:12:02Z</dcterms:created>
  <dcterms:modified xsi:type="dcterms:W3CDTF">2017-08-14T17:38:07Z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