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2" d="100"/>
          <a:sy n="102" d="100"/>
        </p:scale>
        <p:origin x="34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August 11,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558306"/>
              </p:ext>
            </p:extLst>
          </p:nvPr>
        </p:nvGraphicFramePr>
        <p:xfrm>
          <a:off x="77753" y="1132117"/>
          <a:ext cx="8991599" cy="2422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NPRR812 </a:t>
                      </a:r>
                      <a:r>
                        <a:rPr lang="en-US" sz="1050" dirty="0" smtClean="0"/>
                        <a:t>– Alignment of Currently-Published Reports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dirty="0" err="1" smtClean="0"/>
                        <a:t>Subsynchronous</a:t>
                      </a:r>
                      <a:r>
                        <a:rPr lang="en-US" sz="1050" dirty="0" smtClean="0"/>
                        <a:t> Resonance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NPRR830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 of 4-Coincident Peak Methodology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23228" y="1950363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</a:t>
            </a:r>
            <a:r>
              <a:rPr lang="en-US" sz="800" i="1" dirty="0" smtClean="0">
                <a:solidFill>
                  <a:srgbClr val="FF0000"/>
                </a:solidFill>
              </a:rPr>
              <a:t>July </a:t>
            </a:r>
            <a:r>
              <a:rPr lang="en-US" sz="800" b="0" i="1" dirty="0" smtClean="0">
                <a:solidFill>
                  <a:srgbClr val="FF0000"/>
                </a:solidFill>
              </a:rPr>
              <a:t>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32828</TotalTime>
  <Words>98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275</cp:revision>
  <cp:lastPrinted>2016-11-02T13:19:35Z</cp:lastPrinted>
  <dcterms:created xsi:type="dcterms:W3CDTF">2016-01-21T15:20:31Z</dcterms:created>
  <dcterms:modified xsi:type="dcterms:W3CDTF">2017-08-10T16:40:05Z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