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8/9/2017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08/11/17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lnSpcReduction="10000"/>
          </a:bodyPr>
          <a:lstStyle/>
          <a:p>
            <a:pPr algn="l"/>
            <a:endParaRPr lang="en-US" sz="1000" b="1" dirty="0" smtClean="0"/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NPRR697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Disclosure of Protected Information for Research and Coordination Purposes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NPRR807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Day-Ahead Market Price Correction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NPRR814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Modify Black Start Procurement Cycle (ROS/WMS)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NPRR819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Resettlement Clean-Ups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NPRR823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Amend the Definition of an Affiliate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NPRR826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Mitigated Offer Caps for RMR Resources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NPRR828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Include Fast Frequency Response as a Subset of Responsive Reserve (ROS/WMS)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NPRR832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Disallow PTP Obligation Bids and DAM Energy Bids that Sink at Private Use Network Settlement Points Without a Load Distribution Factor – URGENT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NPRR834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Clarifications for Repossessions of CRRs by ERCOT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NPRR835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Removing the Capacity Limits from Resources Providing Fast Responding Regulation Service (FRRS) (ROS/WMS)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NPRR837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Regional Planning Group (RPG) Process Reform (ROS/WMS)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NPRR838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Updated O&amp;M Cost for RMR Resources (WMS)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161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Revision Requests that may remain Tabled No action required by 08/11/17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85</cp:revision>
  <dcterms:created xsi:type="dcterms:W3CDTF">2012-06-21T12:05:52Z</dcterms:created>
  <dcterms:modified xsi:type="dcterms:W3CDTF">2017-08-09T20:53:30Z</dcterms:modified>
</cp:coreProperties>
</file>