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August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07/06/17 </a:t>
            </a:r>
            <a:r>
              <a:rPr lang="en-US" sz="1600" dirty="0"/>
              <a:t>– </a:t>
            </a:r>
            <a:r>
              <a:rPr lang="en-US" sz="1600" dirty="0"/>
              <a:t>The 20:00 posting of the Hourly Balancing Authority Operations Report was </a:t>
            </a:r>
            <a:r>
              <a:rPr lang="en-US" sz="1600" dirty="0" smtClean="0"/>
              <a:t>missed 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07/13/17 – Missed 5-minute postings of the following reports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2 intervals of State </a:t>
            </a:r>
            <a:r>
              <a:rPr lang="en-US" sz="1400" dirty="0"/>
              <a:t>Estimator Real-Time Transmission Line Flows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1 interval of Wind </a:t>
            </a:r>
            <a:r>
              <a:rPr lang="en-US" sz="1400" dirty="0"/>
              <a:t>Power Production - Actual 5-Minute Averaged Values by Geographical </a:t>
            </a:r>
            <a:r>
              <a:rPr lang="en-US" sz="1400" dirty="0" smtClean="0"/>
              <a:t>Region</a:t>
            </a:r>
          </a:p>
          <a:p>
            <a:pPr marL="514350" lvl="1" indent="0">
              <a:buNone/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c34af464-7aa1-4edd-9be4-83dffc1cb926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83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94</cp:revision>
  <cp:lastPrinted>2016-01-21T20:53:15Z</cp:lastPrinted>
  <dcterms:created xsi:type="dcterms:W3CDTF">2016-01-21T15:20:31Z</dcterms:created>
  <dcterms:modified xsi:type="dcterms:W3CDTF">2017-08-04T21:03:10Z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