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2" r:id="rId1"/>
    <p:sldMasterId id="2147483667" r:id="rId2"/>
    <p:sldMasterId id="2147483686" r:id="rId3"/>
  </p:sldMasterIdLst>
  <p:notesMasterIdLst>
    <p:notesMasterId r:id="rId5"/>
  </p:notesMasterIdLst>
  <p:handoutMasterIdLst>
    <p:handoutMasterId r:id="rId6"/>
  </p:handoutMasterIdLst>
  <p:sldIdLst>
    <p:sldId id="60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D16F0B16-99A6-4A89-BD55-366F6B849F6F}">
          <p14:sldIdLst>
            <p14:sldId id="603"/>
          </p14:sldIdLst>
        </p14:section>
        <p14:section name="The End" id="{DFF51345-AEAC-4B04-B61F-B055434BC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E89F"/>
    <a:srgbClr val="73C8FD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78463" autoAdjust="0"/>
  </p:normalViewPr>
  <p:slideViewPr>
    <p:cSldViewPr snapToGrid="0">
      <p:cViewPr varScale="1">
        <p:scale>
          <a:sx n="100" d="100"/>
          <a:sy n="100" d="100"/>
        </p:scale>
        <p:origin x="99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35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mago\Documents\_Documents\OA-EMS\10_Projects\2017_8_QMWG_AS_Changes\NPRR-828\PRC_EEA_MockUP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b="1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FFR During </a:t>
            </a:r>
            <a:r>
              <a:rPr lang="en-US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EEA</a:t>
            </a:r>
          </a:p>
        </c:rich>
      </c:tx>
      <c:layout/>
      <c:overlay val="0"/>
      <c:spPr>
        <a:pattFill prst="ltUpDiag">
          <a:fgClr>
            <a:schemeClr val="bg1">
              <a:lumMod val="85000"/>
            </a:schemeClr>
          </a:fgClr>
          <a:bgClr>
            <a:schemeClr val="bg1"/>
          </a:bgClr>
        </a:patt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areaChart>
        <c:grouping val="stacked"/>
        <c:varyColors val="0"/>
        <c:ser>
          <c:idx val="1"/>
          <c:order val="1"/>
          <c:spPr>
            <a:pattFill prst="pct20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  <a:prstDash val="sysDot"/>
            </a:ln>
            <a:effectLst/>
          </c:spPr>
          <c:cat>
            <c:numRef>
              <c:f>Sheet3!$A$2:$A$197</c:f>
              <c:numCache>
                <c:formatCode>dd\-mmm\-yy\ hh:mm:ss</c:formatCode>
                <c:ptCount val="196"/>
                <c:pt idx="0">
                  <c:v>41644.979166666664</c:v>
                </c:pt>
                <c:pt idx="1">
                  <c:v>41644.982638888891</c:v>
                </c:pt>
                <c:pt idx="2">
                  <c:v>41644.986111111109</c:v>
                </c:pt>
                <c:pt idx="3">
                  <c:v>41644.989583333336</c:v>
                </c:pt>
                <c:pt idx="4">
                  <c:v>41644.993055555555</c:v>
                </c:pt>
                <c:pt idx="5">
                  <c:v>41644.996527777781</c:v>
                </c:pt>
                <c:pt idx="6">
                  <c:v>41645</c:v>
                </c:pt>
                <c:pt idx="7">
                  <c:v>41645.003472222219</c:v>
                </c:pt>
                <c:pt idx="8">
                  <c:v>41645.006944444445</c:v>
                </c:pt>
                <c:pt idx="9">
                  <c:v>41645.010416666664</c:v>
                </c:pt>
                <c:pt idx="10">
                  <c:v>41645.013888888891</c:v>
                </c:pt>
                <c:pt idx="11">
                  <c:v>41645.017361111109</c:v>
                </c:pt>
                <c:pt idx="12">
                  <c:v>41645.020833333336</c:v>
                </c:pt>
                <c:pt idx="13">
                  <c:v>41645.024305555555</c:v>
                </c:pt>
                <c:pt idx="14">
                  <c:v>41645.027777777781</c:v>
                </c:pt>
                <c:pt idx="15">
                  <c:v>41645.03125</c:v>
                </c:pt>
                <c:pt idx="16">
                  <c:v>41645.034722222219</c:v>
                </c:pt>
                <c:pt idx="17">
                  <c:v>41645.038194444445</c:v>
                </c:pt>
                <c:pt idx="18">
                  <c:v>41645.041666666664</c:v>
                </c:pt>
                <c:pt idx="19">
                  <c:v>41645.045138888891</c:v>
                </c:pt>
                <c:pt idx="20">
                  <c:v>41645.048611111109</c:v>
                </c:pt>
                <c:pt idx="21">
                  <c:v>41645.052083333336</c:v>
                </c:pt>
                <c:pt idx="22">
                  <c:v>41645.055555555555</c:v>
                </c:pt>
                <c:pt idx="23">
                  <c:v>41645.059027777781</c:v>
                </c:pt>
                <c:pt idx="24">
                  <c:v>41645.0625</c:v>
                </c:pt>
                <c:pt idx="25">
                  <c:v>41645.065972222219</c:v>
                </c:pt>
                <c:pt idx="26">
                  <c:v>41645.069444444445</c:v>
                </c:pt>
                <c:pt idx="27">
                  <c:v>41645.072916666664</c:v>
                </c:pt>
                <c:pt idx="28">
                  <c:v>41645.076388888891</c:v>
                </c:pt>
                <c:pt idx="29">
                  <c:v>41645.079861111109</c:v>
                </c:pt>
                <c:pt idx="30">
                  <c:v>41645.083333333336</c:v>
                </c:pt>
                <c:pt idx="31">
                  <c:v>41645.086805555555</c:v>
                </c:pt>
                <c:pt idx="32">
                  <c:v>41645.090277777781</c:v>
                </c:pt>
                <c:pt idx="33">
                  <c:v>41645.09375</c:v>
                </c:pt>
                <c:pt idx="34">
                  <c:v>41645.097222222219</c:v>
                </c:pt>
                <c:pt idx="35">
                  <c:v>41645.100694444445</c:v>
                </c:pt>
                <c:pt idx="36">
                  <c:v>41645.104166666664</c:v>
                </c:pt>
                <c:pt idx="37">
                  <c:v>41645.107638888891</c:v>
                </c:pt>
                <c:pt idx="38">
                  <c:v>41645.111111111109</c:v>
                </c:pt>
                <c:pt idx="39">
                  <c:v>41645.114583333336</c:v>
                </c:pt>
                <c:pt idx="40">
                  <c:v>41645.118055555555</c:v>
                </c:pt>
                <c:pt idx="41">
                  <c:v>41645.121527777781</c:v>
                </c:pt>
                <c:pt idx="42">
                  <c:v>41645.125</c:v>
                </c:pt>
                <c:pt idx="43">
                  <c:v>41645.128472222219</c:v>
                </c:pt>
                <c:pt idx="44">
                  <c:v>41645.131944444445</c:v>
                </c:pt>
                <c:pt idx="45">
                  <c:v>41645.135416666664</c:v>
                </c:pt>
                <c:pt idx="46">
                  <c:v>41645.138888888891</c:v>
                </c:pt>
                <c:pt idx="47">
                  <c:v>41645.142361111109</c:v>
                </c:pt>
                <c:pt idx="48">
                  <c:v>41645.145833333336</c:v>
                </c:pt>
                <c:pt idx="49">
                  <c:v>41645.149305555555</c:v>
                </c:pt>
                <c:pt idx="50">
                  <c:v>41645.152777777781</c:v>
                </c:pt>
                <c:pt idx="51">
                  <c:v>41645.15625</c:v>
                </c:pt>
                <c:pt idx="52">
                  <c:v>41645.159722222219</c:v>
                </c:pt>
                <c:pt idx="53">
                  <c:v>41645.163194444445</c:v>
                </c:pt>
                <c:pt idx="54">
                  <c:v>41645.166666666664</c:v>
                </c:pt>
                <c:pt idx="55">
                  <c:v>41645.170138888891</c:v>
                </c:pt>
                <c:pt idx="56">
                  <c:v>41645.173611111109</c:v>
                </c:pt>
                <c:pt idx="57">
                  <c:v>41645.177083333336</c:v>
                </c:pt>
                <c:pt idx="58">
                  <c:v>41645.180555555555</c:v>
                </c:pt>
                <c:pt idx="59">
                  <c:v>41645.184027777781</c:v>
                </c:pt>
                <c:pt idx="60">
                  <c:v>41645.1875</c:v>
                </c:pt>
                <c:pt idx="61">
                  <c:v>41645.190972222219</c:v>
                </c:pt>
                <c:pt idx="62">
                  <c:v>41645.194444444445</c:v>
                </c:pt>
                <c:pt idx="63">
                  <c:v>41645.197916666664</c:v>
                </c:pt>
                <c:pt idx="64">
                  <c:v>41645.201388888891</c:v>
                </c:pt>
                <c:pt idx="65">
                  <c:v>41645.204861111109</c:v>
                </c:pt>
                <c:pt idx="66">
                  <c:v>41645.208333333336</c:v>
                </c:pt>
                <c:pt idx="67">
                  <c:v>41645.211805555555</c:v>
                </c:pt>
                <c:pt idx="68">
                  <c:v>41645.215277777781</c:v>
                </c:pt>
                <c:pt idx="69">
                  <c:v>41645.21875</c:v>
                </c:pt>
                <c:pt idx="70">
                  <c:v>41645.222222222219</c:v>
                </c:pt>
                <c:pt idx="71">
                  <c:v>41645.225694444445</c:v>
                </c:pt>
                <c:pt idx="72">
                  <c:v>41645.229166666664</c:v>
                </c:pt>
                <c:pt idx="73">
                  <c:v>41645.232638888891</c:v>
                </c:pt>
                <c:pt idx="74">
                  <c:v>41645.236111111109</c:v>
                </c:pt>
                <c:pt idx="75">
                  <c:v>41645.239583333336</c:v>
                </c:pt>
                <c:pt idx="76">
                  <c:v>41645.243055555555</c:v>
                </c:pt>
                <c:pt idx="77">
                  <c:v>41645.246527777781</c:v>
                </c:pt>
                <c:pt idx="78">
                  <c:v>41645.25</c:v>
                </c:pt>
                <c:pt idx="79">
                  <c:v>41645.253472222219</c:v>
                </c:pt>
                <c:pt idx="80">
                  <c:v>41645.256944444445</c:v>
                </c:pt>
                <c:pt idx="81">
                  <c:v>41645.260416666664</c:v>
                </c:pt>
                <c:pt idx="82">
                  <c:v>41645.263888888891</c:v>
                </c:pt>
                <c:pt idx="83">
                  <c:v>41645.267361111109</c:v>
                </c:pt>
                <c:pt idx="84">
                  <c:v>41645.270833333336</c:v>
                </c:pt>
                <c:pt idx="85">
                  <c:v>41645.274305555555</c:v>
                </c:pt>
                <c:pt idx="86">
                  <c:v>41645.277777777781</c:v>
                </c:pt>
                <c:pt idx="87">
                  <c:v>41645.28125</c:v>
                </c:pt>
                <c:pt idx="88">
                  <c:v>41645.284722222219</c:v>
                </c:pt>
                <c:pt idx="89">
                  <c:v>41645.288194444445</c:v>
                </c:pt>
                <c:pt idx="90">
                  <c:v>41645.291666666664</c:v>
                </c:pt>
                <c:pt idx="91">
                  <c:v>41645.295138888891</c:v>
                </c:pt>
                <c:pt idx="92">
                  <c:v>41645.298611111109</c:v>
                </c:pt>
                <c:pt idx="93">
                  <c:v>41645.302083333336</c:v>
                </c:pt>
                <c:pt idx="94">
                  <c:v>41645.305555555555</c:v>
                </c:pt>
                <c:pt idx="95">
                  <c:v>41645.309027777781</c:v>
                </c:pt>
                <c:pt idx="96">
                  <c:v>41645.3125</c:v>
                </c:pt>
                <c:pt idx="97">
                  <c:v>41645.315972222219</c:v>
                </c:pt>
                <c:pt idx="98">
                  <c:v>41645.319444444445</c:v>
                </c:pt>
                <c:pt idx="99">
                  <c:v>41645.322916666664</c:v>
                </c:pt>
                <c:pt idx="100">
                  <c:v>41645.326388888891</c:v>
                </c:pt>
                <c:pt idx="101">
                  <c:v>41645.329861111109</c:v>
                </c:pt>
                <c:pt idx="102">
                  <c:v>41645.333333333336</c:v>
                </c:pt>
                <c:pt idx="103">
                  <c:v>41645.336805555555</c:v>
                </c:pt>
                <c:pt idx="104">
                  <c:v>41645.340277777781</c:v>
                </c:pt>
                <c:pt idx="105">
                  <c:v>41645.34375</c:v>
                </c:pt>
                <c:pt idx="106">
                  <c:v>41645.347222222219</c:v>
                </c:pt>
                <c:pt idx="107">
                  <c:v>41645.350694444445</c:v>
                </c:pt>
                <c:pt idx="108">
                  <c:v>41645.354166666664</c:v>
                </c:pt>
                <c:pt idx="109">
                  <c:v>41645.357638888891</c:v>
                </c:pt>
                <c:pt idx="110">
                  <c:v>41645.361111111109</c:v>
                </c:pt>
                <c:pt idx="111">
                  <c:v>41645.364583333336</c:v>
                </c:pt>
                <c:pt idx="112">
                  <c:v>41645.368055555555</c:v>
                </c:pt>
                <c:pt idx="113">
                  <c:v>41645.371527777781</c:v>
                </c:pt>
                <c:pt idx="114">
                  <c:v>41645.375</c:v>
                </c:pt>
                <c:pt idx="115">
                  <c:v>41645.378472222219</c:v>
                </c:pt>
                <c:pt idx="116">
                  <c:v>41645.381944444445</c:v>
                </c:pt>
                <c:pt idx="117">
                  <c:v>41645.385416666664</c:v>
                </c:pt>
                <c:pt idx="118">
                  <c:v>41645.388888888891</c:v>
                </c:pt>
                <c:pt idx="119">
                  <c:v>41645.392361111109</c:v>
                </c:pt>
                <c:pt idx="120">
                  <c:v>41645.395833333336</c:v>
                </c:pt>
                <c:pt idx="121">
                  <c:v>41645.399305555555</c:v>
                </c:pt>
                <c:pt idx="122">
                  <c:v>41645.402777777781</c:v>
                </c:pt>
                <c:pt idx="123">
                  <c:v>41645.40625</c:v>
                </c:pt>
                <c:pt idx="124">
                  <c:v>41645.409722222219</c:v>
                </c:pt>
                <c:pt idx="125">
                  <c:v>41645.413194444445</c:v>
                </c:pt>
                <c:pt idx="126">
                  <c:v>41645.416666666664</c:v>
                </c:pt>
                <c:pt idx="127">
                  <c:v>41645.420138888891</c:v>
                </c:pt>
                <c:pt idx="128">
                  <c:v>41645.423611111109</c:v>
                </c:pt>
                <c:pt idx="129">
                  <c:v>41645.427083333336</c:v>
                </c:pt>
                <c:pt idx="130">
                  <c:v>41645.430555555555</c:v>
                </c:pt>
                <c:pt idx="131">
                  <c:v>41645.434027777781</c:v>
                </c:pt>
                <c:pt idx="132">
                  <c:v>41645.4375</c:v>
                </c:pt>
                <c:pt idx="133">
                  <c:v>41645.440972222219</c:v>
                </c:pt>
                <c:pt idx="134">
                  <c:v>41645.444444444445</c:v>
                </c:pt>
                <c:pt idx="135">
                  <c:v>41645.447916666664</c:v>
                </c:pt>
                <c:pt idx="136">
                  <c:v>41645.451388888891</c:v>
                </c:pt>
                <c:pt idx="137">
                  <c:v>41645.454861111109</c:v>
                </c:pt>
                <c:pt idx="138">
                  <c:v>41645.458333333336</c:v>
                </c:pt>
                <c:pt idx="139">
                  <c:v>41645.461805555555</c:v>
                </c:pt>
                <c:pt idx="140">
                  <c:v>41645.465277777781</c:v>
                </c:pt>
                <c:pt idx="141">
                  <c:v>41645.46875</c:v>
                </c:pt>
                <c:pt idx="142">
                  <c:v>41645.472222222219</c:v>
                </c:pt>
                <c:pt idx="143">
                  <c:v>41645.475694444445</c:v>
                </c:pt>
                <c:pt idx="144">
                  <c:v>41645.479166666664</c:v>
                </c:pt>
                <c:pt idx="145">
                  <c:v>41645.482638888891</c:v>
                </c:pt>
                <c:pt idx="146">
                  <c:v>41645.486111111109</c:v>
                </c:pt>
                <c:pt idx="147">
                  <c:v>41645.489583333336</c:v>
                </c:pt>
                <c:pt idx="148">
                  <c:v>41645.493055555555</c:v>
                </c:pt>
                <c:pt idx="149">
                  <c:v>41645.496527777781</c:v>
                </c:pt>
                <c:pt idx="150">
                  <c:v>41645.5</c:v>
                </c:pt>
                <c:pt idx="151">
                  <c:v>41645.503472222219</c:v>
                </c:pt>
                <c:pt idx="152">
                  <c:v>41645.506944444445</c:v>
                </c:pt>
                <c:pt idx="153">
                  <c:v>41645.510416666664</c:v>
                </c:pt>
                <c:pt idx="154">
                  <c:v>41645.513888888891</c:v>
                </c:pt>
                <c:pt idx="155">
                  <c:v>41645.517361111109</c:v>
                </c:pt>
                <c:pt idx="156">
                  <c:v>41645.520833333336</c:v>
                </c:pt>
                <c:pt idx="157">
                  <c:v>41645.524305555555</c:v>
                </c:pt>
                <c:pt idx="158">
                  <c:v>41645.527777777781</c:v>
                </c:pt>
                <c:pt idx="159">
                  <c:v>41645.53125</c:v>
                </c:pt>
                <c:pt idx="160">
                  <c:v>41645.534722222219</c:v>
                </c:pt>
                <c:pt idx="161">
                  <c:v>41645.538194444445</c:v>
                </c:pt>
                <c:pt idx="162">
                  <c:v>41645.541666666664</c:v>
                </c:pt>
                <c:pt idx="163">
                  <c:v>41645.545138888891</c:v>
                </c:pt>
                <c:pt idx="164">
                  <c:v>41645.548611111109</c:v>
                </c:pt>
                <c:pt idx="165">
                  <c:v>41645.552083333336</c:v>
                </c:pt>
                <c:pt idx="166">
                  <c:v>41645.555555555555</c:v>
                </c:pt>
                <c:pt idx="167">
                  <c:v>41645.559027777781</c:v>
                </c:pt>
                <c:pt idx="168">
                  <c:v>41645.5625</c:v>
                </c:pt>
                <c:pt idx="169">
                  <c:v>41645.565972222219</c:v>
                </c:pt>
                <c:pt idx="170">
                  <c:v>41645.569444444445</c:v>
                </c:pt>
                <c:pt idx="171">
                  <c:v>41645.572916666664</c:v>
                </c:pt>
                <c:pt idx="172">
                  <c:v>41645.576388888891</c:v>
                </c:pt>
                <c:pt idx="173">
                  <c:v>41645.579861111109</c:v>
                </c:pt>
                <c:pt idx="174">
                  <c:v>41645.583333333336</c:v>
                </c:pt>
                <c:pt idx="175">
                  <c:v>41645.586805555555</c:v>
                </c:pt>
                <c:pt idx="176">
                  <c:v>41645.590277777781</c:v>
                </c:pt>
                <c:pt idx="177">
                  <c:v>41645.59375</c:v>
                </c:pt>
                <c:pt idx="178">
                  <c:v>41645.597222222219</c:v>
                </c:pt>
                <c:pt idx="179">
                  <c:v>41645.600694444445</c:v>
                </c:pt>
                <c:pt idx="180">
                  <c:v>41645.604166666664</c:v>
                </c:pt>
                <c:pt idx="181">
                  <c:v>41645.607638888891</c:v>
                </c:pt>
                <c:pt idx="182">
                  <c:v>41645.611111111109</c:v>
                </c:pt>
                <c:pt idx="183">
                  <c:v>41645.614583333336</c:v>
                </c:pt>
                <c:pt idx="184">
                  <c:v>41645.618055555555</c:v>
                </c:pt>
                <c:pt idx="185">
                  <c:v>41645.621527777781</c:v>
                </c:pt>
                <c:pt idx="186">
                  <c:v>41645.625</c:v>
                </c:pt>
                <c:pt idx="187">
                  <c:v>41645.628472222219</c:v>
                </c:pt>
                <c:pt idx="188">
                  <c:v>41645.631944444445</c:v>
                </c:pt>
                <c:pt idx="189">
                  <c:v>41645.635416666664</c:v>
                </c:pt>
                <c:pt idx="190">
                  <c:v>41645.638888888891</c:v>
                </c:pt>
                <c:pt idx="191">
                  <c:v>41645.642361111109</c:v>
                </c:pt>
                <c:pt idx="192">
                  <c:v>41645.645833333336</c:v>
                </c:pt>
                <c:pt idx="193">
                  <c:v>41645.649305555555</c:v>
                </c:pt>
                <c:pt idx="194">
                  <c:v>41645.652777777781</c:v>
                </c:pt>
                <c:pt idx="195">
                  <c:v>41645.65625</c:v>
                </c:pt>
              </c:numCache>
            </c:numRef>
          </c:cat>
          <c:val>
            <c:numRef>
              <c:f>Sheet3!$D$2:$D$197</c:f>
              <c:numCache>
                <c:formatCode>General</c:formatCode>
                <c:ptCount val="196"/>
                <c:pt idx="0">
                  <c:v>240</c:v>
                </c:pt>
                <c:pt idx="1">
                  <c:v>240</c:v>
                </c:pt>
                <c:pt idx="2">
                  <c:v>240</c:v>
                </c:pt>
                <c:pt idx="3">
                  <c:v>240</c:v>
                </c:pt>
                <c:pt idx="4">
                  <c:v>240</c:v>
                </c:pt>
                <c:pt idx="5">
                  <c:v>240</c:v>
                </c:pt>
                <c:pt idx="6">
                  <c:v>240</c:v>
                </c:pt>
                <c:pt idx="7">
                  <c:v>240</c:v>
                </c:pt>
                <c:pt idx="8">
                  <c:v>240</c:v>
                </c:pt>
                <c:pt idx="9">
                  <c:v>240</c:v>
                </c:pt>
                <c:pt idx="10">
                  <c:v>240</c:v>
                </c:pt>
                <c:pt idx="11">
                  <c:v>240</c:v>
                </c:pt>
                <c:pt idx="12">
                  <c:v>240</c:v>
                </c:pt>
                <c:pt idx="13">
                  <c:v>240</c:v>
                </c:pt>
                <c:pt idx="14">
                  <c:v>240</c:v>
                </c:pt>
                <c:pt idx="15">
                  <c:v>240</c:v>
                </c:pt>
                <c:pt idx="16">
                  <c:v>240</c:v>
                </c:pt>
                <c:pt idx="17">
                  <c:v>240</c:v>
                </c:pt>
                <c:pt idx="18">
                  <c:v>240</c:v>
                </c:pt>
                <c:pt idx="19">
                  <c:v>240</c:v>
                </c:pt>
                <c:pt idx="20">
                  <c:v>240</c:v>
                </c:pt>
                <c:pt idx="21">
                  <c:v>240</c:v>
                </c:pt>
                <c:pt idx="22">
                  <c:v>240</c:v>
                </c:pt>
                <c:pt idx="23">
                  <c:v>240</c:v>
                </c:pt>
                <c:pt idx="24">
                  <c:v>240</c:v>
                </c:pt>
                <c:pt idx="25">
                  <c:v>240</c:v>
                </c:pt>
                <c:pt idx="26">
                  <c:v>240</c:v>
                </c:pt>
                <c:pt idx="27">
                  <c:v>240</c:v>
                </c:pt>
                <c:pt idx="28">
                  <c:v>240</c:v>
                </c:pt>
                <c:pt idx="29">
                  <c:v>240</c:v>
                </c:pt>
                <c:pt idx="30">
                  <c:v>240</c:v>
                </c:pt>
                <c:pt idx="31">
                  <c:v>240</c:v>
                </c:pt>
                <c:pt idx="32">
                  <c:v>240</c:v>
                </c:pt>
                <c:pt idx="33">
                  <c:v>240</c:v>
                </c:pt>
                <c:pt idx="34">
                  <c:v>240</c:v>
                </c:pt>
                <c:pt idx="35">
                  <c:v>240</c:v>
                </c:pt>
                <c:pt idx="36">
                  <c:v>240</c:v>
                </c:pt>
                <c:pt idx="37">
                  <c:v>240</c:v>
                </c:pt>
                <c:pt idx="38">
                  <c:v>240</c:v>
                </c:pt>
                <c:pt idx="39">
                  <c:v>240</c:v>
                </c:pt>
                <c:pt idx="40">
                  <c:v>240</c:v>
                </c:pt>
                <c:pt idx="41">
                  <c:v>240</c:v>
                </c:pt>
                <c:pt idx="42">
                  <c:v>240</c:v>
                </c:pt>
                <c:pt idx="43">
                  <c:v>240</c:v>
                </c:pt>
                <c:pt idx="44">
                  <c:v>240</c:v>
                </c:pt>
                <c:pt idx="45">
                  <c:v>240</c:v>
                </c:pt>
                <c:pt idx="46">
                  <c:v>240</c:v>
                </c:pt>
                <c:pt idx="47">
                  <c:v>240</c:v>
                </c:pt>
                <c:pt idx="48">
                  <c:v>240</c:v>
                </c:pt>
                <c:pt idx="49">
                  <c:v>240</c:v>
                </c:pt>
                <c:pt idx="50">
                  <c:v>240</c:v>
                </c:pt>
                <c:pt idx="51">
                  <c:v>240</c:v>
                </c:pt>
                <c:pt idx="52">
                  <c:v>240</c:v>
                </c:pt>
                <c:pt idx="53">
                  <c:v>240</c:v>
                </c:pt>
                <c:pt idx="54">
                  <c:v>240</c:v>
                </c:pt>
                <c:pt idx="55">
                  <c:v>240</c:v>
                </c:pt>
                <c:pt idx="56">
                  <c:v>240</c:v>
                </c:pt>
                <c:pt idx="57">
                  <c:v>240</c:v>
                </c:pt>
                <c:pt idx="58">
                  <c:v>240</c:v>
                </c:pt>
                <c:pt idx="59">
                  <c:v>240</c:v>
                </c:pt>
                <c:pt idx="60">
                  <c:v>240</c:v>
                </c:pt>
                <c:pt idx="61">
                  <c:v>240</c:v>
                </c:pt>
                <c:pt idx="62">
                  <c:v>240</c:v>
                </c:pt>
                <c:pt idx="63">
                  <c:v>240</c:v>
                </c:pt>
                <c:pt idx="64">
                  <c:v>240</c:v>
                </c:pt>
                <c:pt idx="65">
                  <c:v>240</c:v>
                </c:pt>
                <c:pt idx="66">
                  <c:v>240</c:v>
                </c:pt>
                <c:pt idx="67">
                  <c:v>240</c:v>
                </c:pt>
                <c:pt idx="68">
                  <c:v>240</c:v>
                </c:pt>
                <c:pt idx="69">
                  <c:v>240</c:v>
                </c:pt>
                <c:pt idx="70">
                  <c:v>240</c:v>
                </c:pt>
                <c:pt idx="71">
                  <c:v>240</c:v>
                </c:pt>
                <c:pt idx="72">
                  <c:v>240</c:v>
                </c:pt>
                <c:pt idx="73">
                  <c:v>240</c:v>
                </c:pt>
                <c:pt idx="74">
                  <c:v>240</c:v>
                </c:pt>
                <c:pt idx="75">
                  <c:v>240</c:v>
                </c:pt>
                <c:pt idx="76">
                  <c:v>240</c:v>
                </c:pt>
                <c:pt idx="77">
                  <c:v>240</c:v>
                </c:pt>
                <c:pt idx="78">
                  <c:v>240</c:v>
                </c:pt>
                <c:pt idx="79">
                  <c:v>240</c:v>
                </c:pt>
                <c:pt idx="80">
                  <c:v>240</c:v>
                </c:pt>
                <c:pt idx="81">
                  <c:v>240</c:v>
                </c:pt>
                <c:pt idx="82">
                  <c:v>240</c:v>
                </c:pt>
                <c:pt idx="83">
                  <c:v>240</c:v>
                </c:pt>
                <c:pt idx="84">
                  <c:v>240</c:v>
                </c:pt>
                <c:pt idx="85">
                  <c:v>240</c:v>
                </c:pt>
                <c:pt idx="86">
                  <c:v>240</c:v>
                </c:pt>
                <c:pt idx="87">
                  <c:v>240</c:v>
                </c:pt>
                <c:pt idx="88">
                  <c:v>240</c:v>
                </c:pt>
                <c:pt idx="89">
                  <c:v>240</c:v>
                </c:pt>
                <c:pt idx="90">
                  <c:v>240</c:v>
                </c:pt>
                <c:pt idx="91">
                  <c:v>240</c:v>
                </c:pt>
                <c:pt idx="92">
                  <c:v>240</c:v>
                </c:pt>
                <c:pt idx="93">
                  <c:v>240</c:v>
                </c:pt>
                <c:pt idx="94">
                  <c:v>240</c:v>
                </c:pt>
                <c:pt idx="95">
                  <c:v>240</c:v>
                </c:pt>
                <c:pt idx="96">
                  <c:v>240</c:v>
                </c:pt>
                <c:pt idx="97">
                  <c:v>240</c:v>
                </c:pt>
                <c:pt idx="98">
                  <c:v>240</c:v>
                </c:pt>
                <c:pt idx="99">
                  <c:v>240</c:v>
                </c:pt>
                <c:pt idx="100">
                  <c:v>240</c:v>
                </c:pt>
                <c:pt idx="101">
                  <c:v>240</c:v>
                </c:pt>
                <c:pt idx="102">
                  <c:v>240</c:v>
                </c:pt>
                <c:pt idx="103">
                  <c:v>240</c:v>
                </c:pt>
                <c:pt idx="104">
                  <c:v>240</c:v>
                </c:pt>
                <c:pt idx="105">
                  <c:v>240</c:v>
                </c:pt>
                <c:pt idx="106">
                  <c:v>240</c:v>
                </c:pt>
                <c:pt idx="107">
                  <c:v>240</c:v>
                </c:pt>
                <c:pt idx="108">
                  <c:v>240</c:v>
                </c:pt>
                <c:pt idx="109">
                  <c:v>240</c:v>
                </c:pt>
                <c:pt idx="110">
                  <c:v>240</c:v>
                </c:pt>
                <c:pt idx="111">
                  <c:v>240</c:v>
                </c:pt>
                <c:pt idx="112">
                  <c:v>240</c:v>
                </c:pt>
                <c:pt idx="113">
                  <c:v>240</c:v>
                </c:pt>
                <c:pt idx="114">
                  <c:v>240</c:v>
                </c:pt>
                <c:pt idx="115">
                  <c:v>240</c:v>
                </c:pt>
                <c:pt idx="116">
                  <c:v>240</c:v>
                </c:pt>
                <c:pt idx="117">
                  <c:v>240</c:v>
                </c:pt>
                <c:pt idx="118">
                  <c:v>240</c:v>
                </c:pt>
                <c:pt idx="119">
                  <c:v>240</c:v>
                </c:pt>
                <c:pt idx="120">
                  <c:v>240</c:v>
                </c:pt>
                <c:pt idx="121">
                  <c:v>240</c:v>
                </c:pt>
                <c:pt idx="122">
                  <c:v>240</c:v>
                </c:pt>
                <c:pt idx="123">
                  <c:v>240</c:v>
                </c:pt>
                <c:pt idx="124">
                  <c:v>240</c:v>
                </c:pt>
                <c:pt idx="125">
                  <c:v>240</c:v>
                </c:pt>
                <c:pt idx="126">
                  <c:v>240</c:v>
                </c:pt>
                <c:pt idx="127">
                  <c:v>240</c:v>
                </c:pt>
                <c:pt idx="128">
                  <c:v>240</c:v>
                </c:pt>
                <c:pt idx="129">
                  <c:v>240</c:v>
                </c:pt>
                <c:pt idx="130">
                  <c:v>240</c:v>
                </c:pt>
                <c:pt idx="131">
                  <c:v>240</c:v>
                </c:pt>
                <c:pt idx="132">
                  <c:v>240</c:v>
                </c:pt>
                <c:pt idx="133">
                  <c:v>240</c:v>
                </c:pt>
                <c:pt idx="134">
                  <c:v>240</c:v>
                </c:pt>
                <c:pt idx="135">
                  <c:v>240</c:v>
                </c:pt>
                <c:pt idx="136">
                  <c:v>240</c:v>
                </c:pt>
                <c:pt idx="137">
                  <c:v>240</c:v>
                </c:pt>
                <c:pt idx="138">
                  <c:v>240</c:v>
                </c:pt>
                <c:pt idx="139">
                  <c:v>240</c:v>
                </c:pt>
                <c:pt idx="140">
                  <c:v>240</c:v>
                </c:pt>
                <c:pt idx="141">
                  <c:v>240</c:v>
                </c:pt>
                <c:pt idx="142">
                  <c:v>240</c:v>
                </c:pt>
                <c:pt idx="143">
                  <c:v>240</c:v>
                </c:pt>
                <c:pt idx="144">
                  <c:v>240</c:v>
                </c:pt>
                <c:pt idx="145">
                  <c:v>240</c:v>
                </c:pt>
                <c:pt idx="146">
                  <c:v>240</c:v>
                </c:pt>
                <c:pt idx="147">
                  <c:v>240</c:v>
                </c:pt>
                <c:pt idx="148">
                  <c:v>240</c:v>
                </c:pt>
                <c:pt idx="149">
                  <c:v>240</c:v>
                </c:pt>
                <c:pt idx="150">
                  <c:v>240</c:v>
                </c:pt>
                <c:pt idx="151">
                  <c:v>240</c:v>
                </c:pt>
                <c:pt idx="152">
                  <c:v>240</c:v>
                </c:pt>
                <c:pt idx="153">
                  <c:v>240</c:v>
                </c:pt>
                <c:pt idx="154">
                  <c:v>240</c:v>
                </c:pt>
                <c:pt idx="155">
                  <c:v>240</c:v>
                </c:pt>
                <c:pt idx="156">
                  <c:v>240</c:v>
                </c:pt>
                <c:pt idx="157">
                  <c:v>240</c:v>
                </c:pt>
                <c:pt idx="158">
                  <c:v>240</c:v>
                </c:pt>
                <c:pt idx="159">
                  <c:v>240</c:v>
                </c:pt>
                <c:pt idx="160">
                  <c:v>240</c:v>
                </c:pt>
                <c:pt idx="161">
                  <c:v>240</c:v>
                </c:pt>
                <c:pt idx="162">
                  <c:v>240</c:v>
                </c:pt>
                <c:pt idx="163">
                  <c:v>240</c:v>
                </c:pt>
                <c:pt idx="164">
                  <c:v>240</c:v>
                </c:pt>
                <c:pt idx="165">
                  <c:v>240</c:v>
                </c:pt>
                <c:pt idx="166">
                  <c:v>240</c:v>
                </c:pt>
                <c:pt idx="167">
                  <c:v>240</c:v>
                </c:pt>
                <c:pt idx="168">
                  <c:v>240</c:v>
                </c:pt>
                <c:pt idx="169">
                  <c:v>240</c:v>
                </c:pt>
                <c:pt idx="170">
                  <c:v>240</c:v>
                </c:pt>
                <c:pt idx="171">
                  <c:v>240</c:v>
                </c:pt>
                <c:pt idx="172">
                  <c:v>240</c:v>
                </c:pt>
                <c:pt idx="173">
                  <c:v>240</c:v>
                </c:pt>
                <c:pt idx="174">
                  <c:v>240</c:v>
                </c:pt>
                <c:pt idx="175">
                  <c:v>240</c:v>
                </c:pt>
                <c:pt idx="176">
                  <c:v>240</c:v>
                </c:pt>
                <c:pt idx="177">
                  <c:v>240</c:v>
                </c:pt>
                <c:pt idx="178">
                  <c:v>240</c:v>
                </c:pt>
                <c:pt idx="179">
                  <c:v>240</c:v>
                </c:pt>
                <c:pt idx="180">
                  <c:v>240</c:v>
                </c:pt>
                <c:pt idx="181">
                  <c:v>240</c:v>
                </c:pt>
                <c:pt idx="182">
                  <c:v>240</c:v>
                </c:pt>
                <c:pt idx="183">
                  <c:v>240</c:v>
                </c:pt>
                <c:pt idx="184">
                  <c:v>240</c:v>
                </c:pt>
                <c:pt idx="185">
                  <c:v>240</c:v>
                </c:pt>
                <c:pt idx="186">
                  <c:v>240</c:v>
                </c:pt>
                <c:pt idx="187">
                  <c:v>240</c:v>
                </c:pt>
                <c:pt idx="188">
                  <c:v>240</c:v>
                </c:pt>
                <c:pt idx="189">
                  <c:v>240</c:v>
                </c:pt>
                <c:pt idx="190">
                  <c:v>240</c:v>
                </c:pt>
                <c:pt idx="191">
                  <c:v>240</c:v>
                </c:pt>
                <c:pt idx="192">
                  <c:v>240</c:v>
                </c:pt>
                <c:pt idx="193">
                  <c:v>240</c:v>
                </c:pt>
                <c:pt idx="194">
                  <c:v>240</c:v>
                </c:pt>
                <c:pt idx="195">
                  <c:v>240</c:v>
                </c:pt>
              </c:numCache>
            </c:numRef>
          </c:val>
        </c:ser>
        <c:ser>
          <c:idx val="2"/>
          <c:order val="2"/>
          <c:spPr>
            <a:pattFill prst="pct20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 w="15875">
              <a:solidFill>
                <a:schemeClr val="tx1"/>
              </a:solidFill>
              <a:prstDash val="sysDot"/>
            </a:ln>
            <a:effectLst/>
          </c:spPr>
          <c:cat>
            <c:numRef>
              <c:f>Sheet3!$A$2:$A$197</c:f>
              <c:numCache>
                <c:formatCode>dd\-mmm\-yy\ hh:mm:ss</c:formatCode>
                <c:ptCount val="196"/>
                <c:pt idx="0">
                  <c:v>41644.979166666664</c:v>
                </c:pt>
                <c:pt idx="1">
                  <c:v>41644.982638888891</c:v>
                </c:pt>
                <c:pt idx="2">
                  <c:v>41644.986111111109</c:v>
                </c:pt>
                <c:pt idx="3">
                  <c:v>41644.989583333336</c:v>
                </c:pt>
                <c:pt idx="4">
                  <c:v>41644.993055555555</c:v>
                </c:pt>
                <c:pt idx="5">
                  <c:v>41644.996527777781</c:v>
                </c:pt>
                <c:pt idx="6">
                  <c:v>41645</c:v>
                </c:pt>
                <c:pt idx="7">
                  <c:v>41645.003472222219</c:v>
                </c:pt>
                <c:pt idx="8">
                  <c:v>41645.006944444445</c:v>
                </c:pt>
                <c:pt idx="9">
                  <c:v>41645.010416666664</c:v>
                </c:pt>
                <c:pt idx="10">
                  <c:v>41645.013888888891</c:v>
                </c:pt>
                <c:pt idx="11">
                  <c:v>41645.017361111109</c:v>
                </c:pt>
                <c:pt idx="12">
                  <c:v>41645.020833333336</c:v>
                </c:pt>
                <c:pt idx="13">
                  <c:v>41645.024305555555</c:v>
                </c:pt>
                <c:pt idx="14">
                  <c:v>41645.027777777781</c:v>
                </c:pt>
                <c:pt idx="15">
                  <c:v>41645.03125</c:v>
                </c:pt>
                <c:pt idx="16">
                  <c:v>41645.034722222219</c:v>
                </c:pt>
                <c:pt idx="17">
                  <c:v>41645.038194444445</c:v>
                </c:pt>
                <c:pt idx="18">
                  <c:v>41645.041666666664</c:v>
                </c:pt>
                <c:pt idx="19">
                  <c:v>41645.045138888891</c:v>
                </c:pt>
                <c:pt idx="20">
                  <c:v>41645.048611111109</c:v>
                </c:pt>
                <c:pt idx="21">
                  <c:v>41645.052083333336</c:v>
                </c:pt>
                <c:pt idx="22">
                  <c:v>41645.055555555555</c:v>
                </c:pt>
                <c:pt idx="23">
                  <c:v>41645.059027777781</c:v>
                </c:pt>
                <c:pt idx="24">
                  <c:v>41645.0625</c:v>
                </c:pt>
                <c:pt idx="25">
                  <c:v>41645.065972222219</c:v>
                </c:pt>
                <c:pt idx="26">
                  <c:v>41645.069444444445</c:v>
                </c:pt>
                <c:pt idx="27">
                  <c:v>41645.072916666664</c:v>
                </c:pt>
                <c:pt idx="28">
                  <c:v>41645.076388888891</c:v>
                </c:pt>
                <c:pt idx="29">
                  <c:v>41645.079861111109</c:v>
                </c:pt>
                <c:pt idx="30">
                  <c:v>41645.083333333336</c:v>
                </c:pt>
                <c:pt idx="31">
                  <c:v>41645.086805555555</c:v>
                </c:pt>
                <c:pt idx="32">
                  <c:v>41645.090277777781</c:v>
                </c:pt>
                <c:pt idx="33">
                  <c:v>41645.09375</c:v>
                </c:pt>
                <c:pt idx="34">
                  <c:v>41645.097222222219</c:v>
                </c:pt>
                <c:pt idx="35">
                  <c:v>41645.100694444445</c:v>
                </c:pt>
                <c:pt idx="36">
                  <c:v>41645.104166666664</c:v>
                </c:pt>
                <c:pt idx="37">
                  <c:v>41645.107638888891</c:v>
                </c:pt>
                <c:pt idx="38">
                  <c:v>41645.111111111109</c:v>
                </c:pt>
                <c:pt idx="39">
                  <c:v>41645.114583333336</c:v>
                </c:pt>
                <c:pt idx="40">
                  <c:v>41645.118055555555</c:v>
                </c:pt>
                <c:pt idx="41">
                  <c:v>41645.121527777781</c:v>
                </c:pt>
                <c:pt idx="42">
                  <c:v>41645.125</c:v>
                </c:pt>
                <c:pt idx="43">
                  <c:v>41645.128472222219</c:v>
                </c:pt>
                <c:pt idx="44">
                  <c:v>41645.131944444445</c:v>
                </c:pt>
                <c:pt idx="45">
                  <c:v>41645.135416666664</c:v>
                </c:pt>
                <c:pt idx="46">
                  <c:v>41645.138888888891</c:v>
                </c:pt>
                <c:pt idx="47">
                  <c:v>41645.142361111109</c:v>
                </c:pt>
                <c:pt idx="48">
                  <c:v>41645.145833333336</c:v>
                </c:pt>
                <c:pt idx="49">
                  <c:v>41645.149305555555</c:v>
                </c:pt>
                <c:pt idx="50">
                  <c:v>41645.152777777781</c:v>
                </c:pt>
                <c:pt idx="51">
                  <c:v>41645.15625</c:v>
                </c:pt>
                <c:pt idx="52">
                  <c:v>41645.159722222219</c:v>
                </c:pt>
                <c:pt idx="53">
                  <c:v>41645.163194444445</c:v>
                </c:pt>
                <c:pt idx="54">
                  <c:v>41645.166666666664</c:v>
                </c:pt>
                <c:pt idx="55">
                  <c:v>41645.170138888891</c:v>
                </c:pt>
                <c:pt idx="56">
                  <c:v>41645.173611111109</c:v>
                </c:pt>
                <c:pt idx="57">
                  <c:v>41645.177083333336</c:v>
                </c:pt>
                <c:pt idx="58">
                  <c:v>41645.180555555555</c:v>
                </c:pt>
                <c:pt idx="59">
                  <c:v>41645.184027777781</c:v>
                </c:pt>
                <c:pt idx="60">
                  <c:v>41645.1875</c:v>
                </c:pt>
                <c:pt idx="61">
                  <c:v>41645.190972222219</c:v>
                </c:pt>
                <c:pt idx="62">
                  <c:v>41645.194444444445</c:v>
                </c:pt>
                <c:pt idx="63">
                  <c:v>41645.197916666664</c:v>
                </c:pt>
                <c:pt idx="64">
                  <c:v>41645.201388888891</c:v>
                </c:pt>
                <c:pt idx="65">
                  <c:v>41645.204861111109</c:v>
                </c:pt>
                <c:pt idx="66">
                  <c:v>41645.208333333336</c:v>
                </c:pt>
                <c:pt idx="67">
                  <c:v>41645.211805555555</c:v>
                </c:pt>
                <c:pt idx="68">
                  <c:v>41645.215277777781</c:v>
                </c:pt>
                <c:pt idx="69">
                  <c:v>41645.21875</c:v>
                </c:pt>
                <c:pt idx="70">
                  <c:v>41645.222222222219</c:v>
                </c:pt>
                <c:pt idx="71">
                  <c:v>41645.225694444445</c:v>
                </c:pt>
                <c:pt idx="72">
                  <c:v>41645.229166666664</c:v>
                </c:pt>
                <c:pt idx="73">
                  <c:v>41645.232638888891</c:v>
                </c:pt>
                <c:pt idx="74">
                  <c:v>41645.236111111109</c:v>
                </c:pt>
                <c:pt idx="75">
                  <c:v>41645.239583333336</c:v>
                </c:pt>
                <c:pt idx="76">
                  <c:v>41645.243055555555</c:v>
                </c:pt>
                <c:pt idx="77">
                  <c:v>41645.246527777781</c:v>
                </c:pt>
                <c:pt idx="78">
                  <c:v>41645.25</c:v>
                </c:pt>
                <c:pt idx="79">
                  <c:v>41645.253472222219</c:v>
                </c:pt>
                <c:pt idx="80">
                  <c:v>41645.256944444445</c:v>
                </c:pt>
                <c:pt idx="81">
                  <c:v>41645.260416666664</c:v>
                </c:pt>
                <c:pt idx="82">
                  <c:v>41645.263888888891</c:v>
                </c:pt>
                <c:pt idx="83">
                  <c:v>41645.267361111109</c:v>
                </c:pt>
                <c:pt idx="84">
                  <c:v>41645.270833333336</c:v>
                </c:pt>
                <c:pt idx="85">
                  <c:v>41645.274305555555</c:v>
                </c:pt>
                <c:pt idx="86">
                  <c:v>41645.277777777781</c:v>
                </c:pt>
                <c:pt idx="87">
                  <c:v>41645.28125</c:v>
                </c:pt>
                <c:pt idx="88">
                  <c:v>41645.284722222219</c:v>
                </c:pt>
                <c:pt idx="89">
                  <c:v>41645.288194444445</c:v>
                </c:pt>
                <c:pt idx="90">
                  <c:v>41645.291666666664</c:v>
                </c:pt>
                <c:pt idx="91">
                  <c:v>41645.295138888891</c:v>
                </c:pt>
                <c:pt idx="92">
                  <c:v>41645.298611111109</c:v>
                </c:pt>
                <c:pt idx="93">
                  <c:v>41645.302083333336</c:v>
                </c:pt>
                <c:pt idx="94">
                  <c:v>41645.305555555555</c:v>
                </c:pt>
                <c:pt idx="95">
                  <c:v>41645.309027777781</c:v>
                </c:pt>
                <c:pt idx="96">
                  <c:v>41645.3125</c:v>
                </c:pt>
                <c:pt idx="97">
                  <c:v>41645.315972222219</c:v>
                </c:pt>
                <c:pt idx="98">
                  <c:v>41645.319444444445</c:v>
                </c:pt>
                <c:pt idx="99">
                  <c:v>41645.322916666664</c:v>
                </c:pt>
                <c:pt idx="100">
                  <c:v>41645.326388888891</c:v>
                </c:pt>
                <c:pt idx="101">
                  <c:v>41645.329861111109</c:v>
                </c:pt>
                <c:pt idx="102">
                  <c:v>41645.333333333336</c:v>
                </c:pt>
                <c:pt idx="103">
                  <c:v>41645.336805555555</c:v>
                </c:pt>
                <c:pt idx="104">
                  <c:v>41645.340277777781</c:v>
                </c:pt>
                <c:pt idx="105">
                  <c:v>41645.34375</c:v>
                </c:pt>
                <c:pt idx="106">
                  <c:v>41645.347222222219</c:v>
                </c:pt>
                <c:pt idx="107">
                  <c:v>41645.350694444445</c:v>
                </c:pt>
                <c:pt idx="108">
                  <c:v>41645.354166666664</c:v>
                </c:pt>
                <c:pt idx="109">
                  <c:v>41645.357638888891</c:v>
                </c:pt>
                <c:pt idx="110">
                  <c:v>41645.361111111109</c:v>
                </c:pt>
                <c:pt idx="111">
                  <c:v>41645.364583333336</c:v>
                </c:pt>
                <c:pt idx="112">
                  <c:v>41645.368055555555</c:v>
                </c:pt>
                <c:pt idx="113">
                  <c:v>41645.371527777781</c:v>
                </c:pt>
                <c:pt idx="114">
                  <c:v>41645.375</c:v>
                </c:pt>
                <c:pt idx="115">
                  <c:v>41645.378472222219</c:v>
                </c:pt>
                <c:pt idx="116">
                  <c:v>41645.381944444445</c:v>
                </c:pt>
                <c:pt idx="117">
                  <c:v>41645.385416666664</c:v>
                </c:pt>
                <c:pt idx="118">
                  <c:v>41645.388888888891</c:v>
                </c:pt>
                <c:pt idx="119">
                  <c:v>41645.392361111109</c:v>
                </c:pt>
                <c:pt idx="120">
                  <c:v>41645.395833333336</c:v>
                </c:pt>
                <c:pt idx="121">
                  <c:v>41645.399305555555</c:v>
                </c:pt>
                <c:pt idx="122">
                  <c:v>41645.402777777781</c:v>
                </c:pt>
                <c:pt idx="123">
                  <c:v>41645.40625</c:v>
                </c:pt>
                <c:pt idx="124">
                  <c:v>41645.409722222219</c:v>
                </c:pt>
                <c:pt idx="125">
                  <c:v>41645.413194444445</c:v>
                </c:pt>
                <c:pt idx="126">
                  <c:v>41645.416666666664</c:v>
                </c:pt>
                <c:pt idx="127">
                  <c:v>41645.420138888891</c:v>
                </c:pt>
                <c:pt idx="128">
                  <c:v>41645.423611111109</c:v>
                </c:pt>
                <c:pt idx="129">
                  <c:v>41645.427083333336</c:v>
                </c:pt>
                <c:pt idx="130">
                  <c:v>41645.430555555555</c:v>
                </c:pt>
                <c:pt idx="131">
                  <c:v>41645.434027777781</c:v>
                </c:pt>
                <c:pt idx="132">
                  <c:v>41645.4375</c:v>
                </c:pt>
                <c:pt idx="133">
                  <c:v>41645.440972222219</c:v>
                </c:pt>
                <c:pt idx="134">
                  <c:v>41645.444444444445</c:v>
                </c:pt>
                <c:pt idx="135">
                  <c:v>41645.447916666664</c:v>
                </c:pt>
                <c:pt idx="136">
                  <c:v>41645.451388888891</c:v>
                </c:pt>
                <c:pt idx="137">
                  <c:v>41645.454861111109</c:v>
                </c:pt>
                <c:pt idx="138">
                  <c:v>41645.458333333336</c:v>
                </c:pt>
                <c:pt idx="139">
                  <c:v>41645.461805555555</c:v>
                </c:pt>
                <c:pt idx="140">
                  <c:v>41645.465277777781</c:v>
                </c:pt>
                <c:pt idx="141">
                  <c:v>41645.46875</c:v>
                </c:pt>
                <c:pt idx="142">
                  <c:v>41645.472222222219</c:v>
                </c:pt>
                <c:pt idx="143">
                  <c:v>41645.475694444445</c:v>
                </c:pt>
                <c:pt idx="144">
                  <c:v>41645.479166666664</c:v>
                </c:pt>
                <c:pt idx="145">
                  <c:v>41645.482638888891</c:v>
                </c:pt>
                <c:pt idx="146">
                  <c:v>41645.486111111109</c:v>
                </c:pt>
                <c:pt idx="147">
                  <c:v>41645.489583333336</c:v>
                </c:pt>
                <c:pt idx="148">
                  <c:v>41645.493055555555</c:v>
                </c:pt>
                <c:pt idx="149">
                  <c:v>41645.496527777781</c:v>
                </c:pt>
                <c:pt idx="150">
                  <c:v>41645.5</c:v>
                </c:pt>
                <c:pt idx="151">
                  <c:v>41645.503472222219</c:v>
                </c:pt>
                <c:pt idx="152">
                  <c:v>41645.506944444445</c:v>
                </c:pt>
                <c:pt idx="153">
                  <c:v>41645.510416666664</c:v>
                </c:pt>
                <c:pt idx="154">
                  <c:v>41645.513888888891</c:v>
                </c:pt>
                <c:pt idx="155">
                  <c:v>41645.517361111109</c:v>
                </c:pt>
                <c:pt idx="156">
                  <c:v>41645.520833333336</c:v>
                </c:pt>
                <c:pt idx="157">
                  <c:v>41645.524305555555</c:v>
                </c:pt>
                <c:pt idx="158">
                  <c:v>41645.527777777781</c:v>
                </c:pt>
                <c:pt idx="159">
                  <c:v>41645.53125</c:v>
                </c:pt>
                <c:pt idx="160">
                  <c:v>41645.534722222219</c:v>
                </c:pt>
                <c:pt idx="161">
                  <c:v>41645.538194444445</c:v>
                </c:pt>
                <c:pt idx="162">
                  <c:v>41645.541666666664</c:v>
                </c:pt>
                <c:pt idx="163">
                  <c:v>41645.545138888891</c:v>
                </c:pt>
                <c:pt idx="164">
                  <c:v>41645.548611111109</c:v>
                </c:pt>
                <c:pt idx="165">
                  <c:v>41645.552083333336</c:v>
                </c:pt>
                <c:pt idx="166">
                  <c:v>41645.555555555555</c:v>
                </c:pt>
                <c:pt idx="167">
                  <c:v>41645.559027777781</c:v>
                </c:pt>
                <c:pt idx="168">
                  <c:v>41645.5625</c:v>
                </c:pt>
                <c:pt idx="169">
                  <c:v>41645.565972222219</c:v>
                </c:pt>
                <c:pt idx="170">
                  <c:v>41645.569444444445</c:v>
                </c:pt>
                <c:pt idx="171">
                  <c:v>41645.572916666664</c:v>
                </c:pt>
                <c:pt idx="172">
                  <c:v>41645.576388888891</c:v>
                </c:pt>
                <c:pt idx="173">
                  <c:v>41645.579861111109</c:v>
                </c:pt>
                <c:pt idx="174">
                  <c:v>41645.583333333336</c:v>
                </c:pt>
                <c:pt idx="175">
                  <c:v>41645.586805555555</c:v>
                </c:pt>
                <c:pt idx="176">
                  <c:v>41645.590277777781</c:v>
                </c:pt>
                <c:pt idx="177">
                  <c:v>41645.59375</c:v>
                </c:pt>
                <c:pt idx="178">
                  <c:v>41645.597222222219</c:v>
                </c:pt>
                <c:pt idx="179">
                  <c:v>41645.600694444445</c:v>
                </c:pt>
                <c:pt idx="180">
                  <c:v>41645.604166666664</c:v>
                </c:pt>
                <c:pt idx="181">
                  <c:v>41645.607638888891</c:v>
                </c:pt>
                <c:pt idx="182">
                  <c:v>41645.611111111109</c:v>
                </c:pt>
                <c:pt idx="183">
                  <c:v>41645.614583333336</c:v>
                </c:pt>
                <c:pt idx="184">
                  <c:v>41645.618055555555</c:v>
                </c:pt>
                <c:pt idx="185">
                  <c:v>41645.621527777781</c:v>
                </c:pt>
                <c:pt idx="186">
                  <c:v>41645.625</c:v>
                </c:pt>
                <c:pt idx="187">
                  <c:v>41645.628472222219</c:v>
                </c:pt>
                <c:pt idx="188">
                  <c:v>41645.631944444445</c:v>
                </c:pt>
                <c:pt idx="189">
                  <c:v>41645.635416666664</c:v>
                </c:pt>
                <c:pt idx="190">
                  <c:v>41645.638888888891</c:v>
                </c:pt>
                <c:pt idx="191">
                  <c:v>41645.642361111109</c:v>
                </c:pt>
                <c:pt idx="192">
                  <c:v>41645.645833333336</c:v>
                </c:pt>
                <c:pt idx="193">
                  <c:v>41645.649305555555</c:v>
                </c:pt>
                <c:pt idx="194">
                  <c:v>41645.652777777781</c:v>
                </c:pt>
                <c:pt idx="195">
                  <c:v>41645.65625</c:v>
                </c:pt>
              </c:numCache>
            </c:numRef>
          </c:cat>
          <c:val>
            <c:numRef>
              <c:f>Sheet3!$E$2:$E$197</c:f>
              <c:numCache>
                <c:formatCode>General</c:formatCode>
                <c:ptCount val="196"/>
                <c:pt idx="0">
                  <c:v>420</c:v>
                </c:pt>
                <c:pt idx="1">
                  <c:v>420</c:v>
                </c:pt>
                <c:pt idx="2">
                  <c:v>420</c:v>
                </c:pt>
                <c:pt idx="3">
                  <c:v>420</c:v>
                </c:pt>
                <c:pt idx="4">
                  <c:v>420</c:v>
                </c:pt>
                <c:pt idx="5">
                  <c:v>420</c:v>
                </c:pt>
                <c:pt idx="6">
                  <c:v>420</c:v>
                </c:pt>
                <c:pt idx="7">
                  <c:v>420</c:v>
                </c:pt>
                <c:pt idx="8">
                  <c:v>420</c:v>
                </c:pt>
                <c:pt idx="9">
                  <c:v>420</c:v>
                </c:pt>
                <c:pt idx="10">
                  <c:v>420</c:v>
                </c:pt>
                <c:pt idx="11">
                  <c:v>420</c:v>
                </c:pt>
                <c:pt idx="12">
                  <c:v>420</c:v>
                </c:pt>
                <c:pt idx="13">
                  <c:v>420</c:v>
                </c:pt>
                <c:pt idx="14">
                  <c:v>420</c:v>
                </c:pt>
                <c:pt idx="15">
                  <c:v>420</c:v>
                </c:pt>
                <c:pt idx="16">
                  <c:v>420</c:v>
                </c:pt>
                <c:pt idx="17">
                  <c:v>420</c:v>
                </c:pt>
                <c:pt idx="18">
                  <c:v>420</c:v>
                </c:pt>
                <c:pt idx="19">
                  <c:v>420</c:v>
                </c:pt>
                <c:pt idx="20">
                  <c:v>420</c:v>
                </c:pt>
                <c:pt idx="21">
                  <c:v>420</c:v>
                </c:pt>
                <c:pt idx="22">
                  <c:v>420</c:v>
                </c:pt>
                <c:pt idx="23">
                  <c:v>420</c:v>
                </c:pt>
                <c:pt idx="24">
                  <c:v>420</c:v>
                </c:pt>
                <c:pt idx="25">
                  <c:v>420</c:v>
                </c:pt>
                <c:pt idx="26">
                  <c:v>420</c:v>
                </c:pt>
                <c:pt idx="27">
                  <c:v>420</c:v>
                </c:pt>
                <c:pt idx="28">
                  <c:v>420</c:v>
                </c:pt>
                <c:pt idx="29">
                  <c:v>420</c:v>
                </c:pt>
                <c:pt idx="30">
                  <c:v>420</c:v>
                </c:pt>
                <c:pt idx="31">
                  <c:v>420</c:v>
                </c:pt>
                <c:pt idx="32">
                  <c:v>420</c:v>
                </c:pt>
                <c:pt idx="33">
                  <c:v>420</c:v>
                </c:pt>
                <c:pt idx="34">
                  <c:v>420</c:v>
                </c:pt>
                <c:pt idx="35">
                  <c:v>420</c:v>
                </c:pt>
                <c:pt idx="36">
                  <c:v>420</c:v>
                </c:pt>
                <c:pt idx="37">
                  <c:v>420</c:v>
                </c:pt>
                <c:pt idx="38">
                  <c:v>420</c:v>
                </c:pt>
                <c:pt idx="39">
                  <c:v>420</c:v>
                </c:pt>
                <c:pt idx="40">
                  <c:v>420</c:v>
                </c:pt>
                <c:pt idx="41">
                  <c:v>420</c:v>
                </c:pt>
                <c:pt idx="42">
                  <c:v>420</c:v>
                </c:pt>
                <c:pt idx="43">
                  <c:v>420</c:v>
                </c:pt>
                <c:pt idx="44">
                  <c:v>420</c:v>
                </c:pt>
                <c:pt idx="45">
                  <c:v>420</c:v>
                </c:pt>
                <c:pt idx="46">
                  <c:v>420</c:v>
                </c:pt>
                <c:pt idx="47">
                  <c:v>420</c:v>
                </c:pt>
                <c:pt idx="48">
                  <c:v>420</c:v>
                </c:pt>
                <c:pt idx="49">
                  <c:v>420</c:v>
                </c:pt>
                <c:pt idx="50">
                  <c:v>420</c:v>
                </c:pt>
                <c:pt idx="51">
                  <c:v>420</c:v>
                </c:pt>
                <c:pt idx="52">
                  <c:v>420</c:v>
                </c:pt>
                <c:pt idx="53">
                  <c:v>420</c:v>
                </c:pt>
                <c:pt idx="54">
                  <c:v>420</c:v>
                </c:pt>
                <c:pt idx="55">
                  <c:v>420</c:v>
                </c:pt>
                <c:pt idx="56">
                  <c:v>420</c:v>
                </c:pt>
                <c:pt idx="57">
                  <c:v>420</c:v>
                </c:pt>
                <c:pt idx="58">
                  <c:v>420</c:v>
                </c:pt>
                <c:pt idx="59">
                  <c:v>420</c:v>
                </c:pt>
                <c:pt idx="60">
                  <c:v>420</c:v>
                </c:pt>
                <c:pt idx="61">
                  <c:v>420</c:v>
                </c:pt>
                <c:pt idx="62">
                  <c:v>420</c:v>
                </c:pt>
                <c:pt idx="63">
                  <c:v>420</c:v>
                </c:pt>
                <c:pt idx="64">
                  <c:v>420</c:v>
                </c:pt>
                <c:pt idx="65">
                  <c:v>420</c:v>
                </c:pt>
                <c:pt idx="66">
                  <c:v>420</c:v>
                </c:pt>
                <c:pt idx="67">
                  <c:v>420</c:v>
                </c:pt>
                <c:pt idx="68">
                  <c:v>420</c:v>
                </c:pt>
                <c:pt idx="69">
                  <c:v>420</c:v>
                </c:pt>
                <c:pt idx="70">
                  <c:v>420</c:v>
                </c:pt>
                <c:pt idx="71">
                  <c:v>420</c:v>
                </c:pt>
                <c:pt idx="72">
                  <c:v>420</c:v>
                </c:pt>
                <c:pt idx="73">
                  <c:v>420</c:v>
                </c:pt>
                <c:pt idx="74">
                  <c:v>420</c:v>
                </c:pt>
                <c:pt idx="75">
                  <c:v>420</c:v>
                </c:pt>
                <c:pt idx="76">
                  <c:v>420</c:v>
                </c:pt>
                <c:pt idx="77">
                  <c:v>420</c:v>
                </c:pt>
                <c:pt idx="78">
                  <c:v>420</c:v>
                </c:pt>
                <c:pt idx="79">
                  <c:v>420</c:v>
                </c:pt>
                <c:pt idx="80">
                  <c:v>420</c:v>
                </c:pt>
                <c:pt idx="81">
                  <c:v>420</c:v>
                </c:pt>
                <c:pt idx="82">
                  <c:v>420</c:v>
                </c:pt>
                <c:pt idx="83">
                  <c:v>420</c:v>
                </c:pt>
                <c:pt idx="84">
                  <c:v>420</c:v>
                </c:pt>
                <c:pt idx="85">
                  <c:v>420</c:v>
                </c:pt>
                <c:pt idx="86">
                  <c:v>420</c:v>
                </c:pt>
                <c:pt idx="87">
                  <c:v>420</c:v>
                </c:pt>
                <c:pt idx="88">
                  <c:v>420</c:v>
                </c:pt>
                <c:pt idx="89">
                  <c:v>420</c:v>
                </c:pt>
                <c:pt idx="90">
                  <c:v>420</c:v>
                </c:pt>
                <c:pt idx="91">
                  <c:v>420</c:v>
                </c:pt>
                <c:pt idx="92">
                  <c:v>420</c:v>
                </c:pt>
                <c:pt idx="93">
                  <c:v>420</c:v>
                </c:pt>
                <c:pt idx="94">
                  <c:v>420</c:v>
                </c:pt>
                <c:pt idx="95">
                  <c:v>420</c:v>
                </c:pt>
                <c:pt idx="96">
                  <c:v>420</c:v>
                </c:pt>
                <c:pt idx="97">
                  <c:v>420</c:v>
                </c:pt>
                <c:pt idx="98">
                  <c:v>420</c:v>
                </c:pt>
                <c:pt idx="99">
                  <c:v>420</c:v>
                </c:pt>
                <c:pt idx="100">
                  <c:v>420</c:v>
                </c:pt>
                <c:pt idx="101">
                  <c:v>420</c:v>
                </c:pt>
                <c:pt idx="102">
                  <c:v>420</c:v>
                </c:pt>
                <c:pt idx="103">
                  <c:v>420</c:v>
                </c:pt>
                <c:pt idx="104">
                  <c:v>420</c:v>
                </c:pt>
                <c:pt idx="105">
                  <c:v>420</c:v>
                </c:pt>
                <c:pt idx="106">
                  <c:v>420</c:v>
                </c:pt>
                <c:pt idx="107">
                  <c:v>420</c:v>
                </c:pt>
                <c:pt idx="108">
                  <c:v>420</c:v>
                </c:pt>
                <c:pt idx="109">
                  <c:v>420</c:v>
                </c:pt>
                <c:pt idx="110">
                  <c:v>420</c:v>
                </c:pt>
                <c:pt idx="111">
                  <c:v>420</c:v>
                </c:pt>
                <c:pt idx="112">
                  <c:v>420</c:v>
                </c:pt>
                <c:pt idx="113">
                  <c:v>420</c:v>
                </c:pt>
                <c:pt idx="114">
                  <c:v>420</c:v>
                </c:pt>
                <c:pt idx="115">
                  <c:v>420</c:v>
                </c:pt>
                <c:pt idx="116">
                  <c:v>420</c:v>
                </c:pt>
                <c:pt idx="117">
                  <c:v>420</c:v>
                </c:pt>
                <c:pt idx="118">
                  <c:v>420</c:v>
                </c:pt>
                <c:pt idx="119">
                  <c:v>420</c:v>
                </c:pt>
                <c:pt idx="120">
                  <c:v>420</c:v>
                </c:pt>
                <c:pt idx="121">
                  <c:v>420</c:v>
                </c:pt>
                <c:pt idx="122">
                  <c:v>420</c:v>
                </c:pt>
                <c:pt idx="123">
                  <c:v>420</c:v>
                </c:pt>
                <c:pt idx="124">
                  <c:v>420</c:v>
                </c:pt>
                <c:pt idx="125">
                  <c:v>420</c:v>
                </c:pt>
                <c:pt idx="126">
                  <c:v>420</c:v>
                </c:pt>
                <c:pt idx="127">
                  <c:v>420</c:v>
                </c:pt>
                <c:pt idx="128">
                  <c:v>420</c:v>
                </c:pt>
                <c:pt idx="129">
                  <c:v>420</c:v>
                </c:pt>
                <c:pt idx="130">
                  <c:v>420</c:v>
                </c:pt>
                <c:pt idx="131">
                  <c:v>420</c:v>
                </c:pt>
                <c:pt idx="132">
                  <c:v>420</c:v>
                </c:pt>
                <c:pt idx="133">
                  <c:v>420</c:v>
                </c:pt>
                <c:pt idx="134">
                  <c:v>420</c:v>
                </c:pt>
                <c:pt idx="135">
                  <c:v>420</c:v>
                </c:pt>
                <c:pt idx="136">
                  <c:v>420</c:v>
                </c:pt>
                <c:pt idx="137">
                  <c:v>420</c:v>
                </c:pt>
                <c:pt idx="138">
                  <c:v>420</c:v>
                </c:pt>
                <c:pt idx="139">
                  <c:v>420</c:v>
                </c:pt>
                <c:pt idx="140">
                  <c:v>420</c:v>
                </c:pt>
                <c:pt idx="141">
                  <c:v>420</c:v>
                </c:pt>
                <c:pt idx="142">
                  <c:v>420</c:v>
                </c:pt>
                <c:pt idx="143">
                  <c:v>420</c:v>
                </c:pt>
                <c:pt idx="144">
                  <c:v>420</c:v>
                </c:pt>
                <c:pt idx="145">
                  <c:v>420</c:v>
                </c:pt>
                <c:pt idx="146">
                  <c:v>420</c:v>
                </c:pt>
                <c:pt idx="147">
                  <c:v>420</c:v>
                </c:pt>
                <c:pt idx="148">
                  <c:v>420</c:v>
                </c:pt>
                <c:pt idx="149">
                  <c:v>420</c:v>
                </c:pt>
                <c:pt idx="150">
                  <c:v>420</c:v>
                </c:pt>
                <c:pt idx="151">
                  <c:v>420</c:v>
                </c:pt>
                <c:pt idx="152">
                  <c:v>420</c:v>
                </c:pt>
                <c:pt idx="153">
                  <c:v>420</c:v>
                </c:pt>
                <c:pt idx="154">
                  <c:v>420</c:v>
                </c:pt>
                <c:pt idx="155">
                  <c:v>420</c:v>
                </c:pt>
                <c:pt idx="156">
                  <c:v>420</c:v>
                </c:pt>
                <c:pt idx="157">
                  <c:v>420</c:v>
                </c:pt>
                <c:pt idx="158">
                  <c:v>420</c:v>
                </c:pt>
                <c:pt idx="159">
                  <c:v>420</c:v>
                </c:pt>
                <c:pt idx="160">
                  <c:v>420</c:v>
                </c:pt>
                <c:pt idx="161">
                  <c:v>420</c:v>
                </c:pt>
                <c:pt idx="162">
                  <c:v>420</c:v>
                </c:pt>
                <c:pt idx="163">
                  <c:v>420</c:v>
                </c:pt>
                <c:pt idx="164">
                  <c:v>420</c:v>
                </c:pt>
                <c:pt idx="165">
                  <c:v>420</c:v>
                </c:pt>
                <c:pt idx="166">
                  <c:v>420</c:v>
                </c:pt>
                <c:pt idx="167">
                  <c:v>420</c:v>
                </c:pt>
                <c:pt idx="168">
                  <c:v>420</c:v>
                </c:pt>
                <c:pt idx="169">
                  <c:v>420</c:v>
                </c:pt>
                <c:pt idx="170">
                  <c:v>420</c:v>
                </c:pt>
                <c:pt idx="171">
                  <c:v>420</c:v>
                </c:pt>
                <c:pt idx="172">
                  <c:v>420</c:v>
                </c:pt>
                <c:pt idx="173">
                  <c:v>420</c:v>
                </c:pt>
                <c:pt idx="174">
                  <c:v>420</c:v>
                </c:pt>
                <c:pt idx="175">
                  <c:v>420</c:v>
                </c:pt>
                <c:pt idx="176">
                  <c:v>420</c:v>
                </c:pt>
                <c:pt idx="177">
                  <c:v>420</c:v>
                </c:pt>
                <c:pt idx="178">
                  <c:v>420</c:v>
                </c:pt>
                <c:pt idx="179">
                  <c:v>420</c:v>
                </c:pt>
                <c:pt idx="180">
                  <c:v>420</c:v>
                </c:pt>
                <c:pt idx="181">
                  <c:v>420</c:v>
                </c:pt>
                <c:pt idx="182">
                  <c:v>420</c:v>
                </c:pt>
                <c:pt idx="183">
                  <c:v>420</c:v>
                </c:pt>
                <c:pt idx="184">
                  <c:v>420</c:v>
                </c:pt>
                <c:pt idx="185">
                  <c:v>420</c:v>
                </c:pt>
                <c:pt idx="186">
                  <c:v>420</c:v>
                </c:pt>
                <c:pt idx="187">
                  <c:v>420</c:v>
                </c:pt>
                <c:pt idx="188">
                  <c:v>420</c:v>
                </c:pt>
                <c:pt idx="189">
                  <c:v>420</c:v>
                </c:pt>
                <c:pt idx="190">
                  <c:v>420</c:v>
                </c:pt>
                <c:pt idx="191">
                  <c:v>420</c:v>
                </c:pt>
                <c:pt idx="192">
                  <c:v>420</c:v>
                </c:pt>
                <c:pt idx="193">
                  <c:v>420</c:v>
                </c:pt>
                <c:pt idx="194">
                  <c:v>420</c:v>
                </c:pt>
                <c:pt idx="195">
                  <c:v>420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9899336"/>
        <c:axId val="309898944"/>
      </c:areaChart>
      <c:scatterChart>
        <c:scatterStyle val="smoothMarker"/>
        <c:varyColors val="0"/>
        <c:ser>
          <c:idx val="0"/>
          <c:order val="0"/>
          <c:tx>
            <c:strRef>
              <c:f>Sheet3!$C$1</c:f>
              <c:strCache>
                <c:ptCount val="1"/>
                <c:pt idx="0">
                  <c:v>PRC</c:v>
                </c:pt>
              </c:strCache>
            </c:strRef>
          </c:tx>
          <c:spPr>
            <a:ln w="222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Sheet3!$A$2:$A$197</c:f>
              <c:numCache>
                <c:formatCode>dd\-mmm\-yy\ hh:mm:ss</c:formatCode>
                <c:ptCount val="196"/>
                <c:pt idx="0">
                  <c:v>41644.979166666664</c:v>
                </c:pt>
                <c:pt idx="1">
                  <c:v>41644.982638888891</c:v>
                </c:pt>
                <c:pt idx="2">
                  <c:v>41644.986111111109</c:v>
                </c:pt>
                <c:pt idx="3">
                  <c:v>41644.989583333336</c:v>
                </c:pt>
                <c:pt idx="4">
                  <c:v>41644.993055555555</c:v>
                </c:pt>
                <c:pt idx="5">
                  <c:v>41644.996527777781</c:v>
                </c:pt>
                <c:pt idx="6">
                  <c:v>41645</c:v>
                </c:pt>
                <c:pt idx="7">
                  <c:v>41645.003472222219</c:v>
                </c:pt>
                <c:pt idx="8">
                  <c:v>41645.006944444445</c:v>
                </c:pt>
                <c:pt idx="9">
                  <c:v>41645.010416666664</c:v>
                </c:pt>
                <c:pt idx="10">
                  <c:v>41645.013888888891</c:v>
                </c:pt>
                <c:pt idx="11">
                  <c:v>41645.017361111109</c:v>
                </c:pt>
                <c:pt idx="12">
                  <c:v>41645.020833333336</c:v>
                </c:pt>
                <c:pt idx="13">
                  <c:v>41645.024305555555</c:v>
                </c:pt>
                <c:pt idx="14">
                  <c:v>41645.027777777781</c:v>
                </c:pt>
                <c:pt idx="15">
                  <c:v>41645.03125</c:v>
                </c:pt>
                <c:pt idx="16">
                  <c:v>41645.034722222219</c:v>
                </c:pt>
                <c:pt idx="17">
                  <c:v>41645.038194444445</c:v>
                </c:pt>
                <c:pt idx="18">
                  <c:v>41645.041666666664</c:v>
                </c:pt>
                <c:pt idx="19">
                  <c:v>41645.045138888891</c:v>
                </c:pt>
                <c:pt idx="20">
                  <c:v>41645.048611111109</c:v>
                </c:pt>
                <c:pt idx="21">
                  <c:v>41645.052083333336</c:v>
                </c:pt>
                <c:pt idx="22">
                  <c:v>41645.055555555555</c:v>
                </c:pt>
                <c:pt idx="23">
                  <c:v>41645.059027777781</c:v>
                </c:pt>
                <c:pt idx="24">
                  <c:v>41645.0625</c:v>
                </c:pt>
                <c:pt idx="25">
                  <c:v>41645.065972222219</c:v>
                </c:pt>
                <c:pt idx="26">
                  <c:v>41645.069444444445</c:v>
                </c:pt>
                <c:pt idx="27">
                  <c:v>41645.072916666664</c:v>
                </c:pt>
                <c:pt idx="28">
                  <c:v>41645.076388888891</c:v>
                </c:pt>
                <c:pt idx="29">
                  <c:v>41645.079861111109</c:v>
                </c:pt>
                <c:pt idx="30">
                  <c:v>41645.083333333336</c:v>
                </c:pt>
                <c:pt idx="31">
                  <c:v>41645.086805555555</c:v>
                </c:pt>
                <c:pt idx="32">
                  <c:v>41645.090277777781</c:v>
                </c:pt>
                <c:pt idx="33">
                  <c:v>41645.09375</c:v>
                </c:pt>
                <c:pt idx="34">
                  <c:v>41645.097222222219</c:v>
                </c:pt>
                <c:pt idx="35">
                  <c:v>41645.100694444445</c:v>
                </c:pt>
                <c:pt idx="36">
                  <c:v>41645.104166666664</c:v>
                </c:pt>
                <c:pt idx="37">
                  <c:v>41645.107638888891</c:v>
                </c:pt>
                <c:pt idx="38">
                  <c:v>41645.111111111109</c:v>
                </c:pt>
                <c:pt idx="39">
                  <c:v>41645.114583333336</c:v>
                </c:pt>
                <c:pt idx="40">
                  <c:v>41645.118055555555</c:v>
                </c:pt>
                <c:pt idx="41">
                  <c:v>41645.121527777781</c:v>
                </c:pt>
                <c:pt idx="42">
                  <c:v>41645.125</c:v>
                </c:pt>
                <c:pt idx="43">
                  <c:v>41645.128472222219</c:v>
                </c:pt>
                <c:pt idx="44">
                  <c:v>41645.131944444445</c:v>
                </c:pt>
                <c:pt idx="45">
                  <c:v>41645.135416666664</c:v>
                </c:pt>
                <c:pt idx="46">
                  <c:v>41645.138888888891</c:v>
                </c:pt>
                <c:pt idx="47">
                  <c:v>41645.142361111109</c:v>
                </c:pt>
                <c:pt idx="48">
                  <c:v>41645.145833333336</c:v>
                </c:pt>
                <c:pt idx="49">
                  <c:v>41645.149305555555</c:v>
                </c:pt>
                <c:pt idx="50">
                  <c:v>41645.152777777781</c:v>
                </c:pt>
                <c:pt idx="51">
                  <c:v>41645.15625</c:v>
                </c:pt>
                <c:pt idx="52">
                  <c:v>41645.159722222219</c:v>
                </c:pt>
                <c:pt idx="53">
                  <c:v>41645.163194444445</c:v>
                </c:pt>
                <c:pt idx="54">
                  <c:v>41645.166666666664</c:v>
                </c:pt>
                <c:pt idx="55">
                  <c:v>41645.170138888891</c:v>
                </c:pt>
                <c:pt idx="56">
                  <c:v>41645.173611111109</c:v>
                </c:pt>
                <c:pt idx="57">
                  <c:v>41645.177083333336</c:v>
                </c:pt>
                <c:pt idx="58">
                  <c:v>41645.180555555555</c:v>
                </c:pt>
                <c:pt idx="59">
                  <c:v>41645.184027777781</c:v>
                </c:pt>
                <c:pt idx="60">
                  <c:v>41645.1875</c:v>
                </c:pt>
                <c:pt idx="61">
                  <c:v>41645.190972222219</c:v>
                </c:pt>
                <c:pt idx="62">
                  <c:v>41645.194444444445</c:v>
                </c:pt>
                <c:pt idx="63">
                  <c:v>41645.197916666664</c:v>
                </c:pt>
                <c:pt idx="64">
                  <c:v>41645.201388888891</c:v>
                </c:pt>
                <c:pt idx="65">
                  <c:v>41645.204861111109</c:v>
                </c:pt>
                <c:pt idx="66">
                  <c:v>41645.208333333336</c:v>
                </c:pt>
                <c:pt idx="67">
                  <c:v>41645.211805555555</c:v>
                </c:pt>
                <c:pt idx="68">
                  <c:v>41645.215277777781</c:v>
                </c:pt>
                <c:pt idx="69">
                  <c:v>41645.21875</c:v>
                </c:pt>
                <c:pt idx="70">
                  <c:v>41645.222222222219</c:v>
                </c:pt>
                <c:pt idx="71">
                  <c:v>41645.225694444445</c:v>
                </c:pt>
                <c:pt idx="72">
                  <c:v>41645.229166666664</c:v>
                </c:pt>
                <c:pt idx="73">
                  <c:v>41645.232638888891</c:v>
                </c:pt>
                <c:pt idx="74">
                  <c:v>41645.236111111109</c:v>
                </c:pt>
                <c:pt idx="75">
                  <c:v>41645.239583333336</c:v>
                </c:pt>
                <c:pt idx="76">
                  <c:v>41645.243055555555</c:v>
                </c:pt>
                <c:pt idx="77">
                  <c:v>41645.246527777781</c:v>
                </c:pt>
                <c:pt idx="78">
                  <c:v>41645.25</c:v>
                </c:pt>
                <c:pt idx="79">
                  <c:v>41645.253472222219</c:v>
                </c:pt>
                <c:pt idx="80">
                  <c:v>41645.256944444445</c:v>
                </c:pt>
                <c:pt idx="81">
                  <c:v>41645.260416666664</c:v>
                </c:pt>
                <c:pt idx="82">
                  <c:v>41645.263888888891</c:v>
                </c:pt>
                <c:pt idx="83">
                  <c:v>41645.267361111109</c:v>
                </c:pt>
                <c:pt idx="84">
                  <c:v>41645.270833333336</c:v>
                </c:pt>
                <c:pt idx="85">
                  <c:v>41645.274305555555</c:v>
                </c:pt>
                <c:pt idx="86">
                  <c:v>41645.277777777781</c:v>
                </c:pt>
                <c:pt idx="87">
                  <c:v>41645.28125</c:v>
                </c:pt>
                <c:pt idx="88">
                  <c:v>41645.284722222219</c:v>
                </c:pt>
                <c:pt idx="89">
                  <c:v>41645.288194444445</c:v>
                </c:pt>
                <c:pt idx="90">
                  <c:v>41645.291666666664</c:v>
                </c:pt>
                <c:pt idx="91">
                  <c:v>41645.295138888891</c:v>
                </c:pt>
                <c:pt idx="92">
                  <c:v>41645.298611111109</c:v>
                </c:pt>
                <c:pt idx="93">
                  <c:v>41645.302083333336</c:v>
                </c:pt>
                <c:pt idx="94">
                  <c:v>41645.305555555555</c:v>
                </c:pt>
                <c:pt idx="95">
                  <c:v>41645.309027777781</c:v>
                </c:pt>
                <c:pt idx="96">
                  <c:v>41645.3125</c:v>
                </c:pt>
                <c:pt idx="97">
                  <c:v>41645.315972222219</c:v>
                </c:pt>
                <c:pt idx="98">
                  <c:v>41645.319444444445</c:v>
                </c:pt>
                <c:pt idx="99">
                  <c:v>41645.322916666664</c:v>
                </c:pt>
                <c:pt idx="100">
                  <c:v>41645.326388888891</c:v>
                </c:pt>
                <c:pt idx="101">
                  <c:v>41645.329861111109</c:v>
                </c:pt>
                <c:pt idx="102">
                  <c:v>41645.333333333336</c:v>
                </c:pt>
                <c:pt idx="103">
                  <c:v>41645.336805555555</c:v>
                </c:pt>
                <c:pt idx="104">
                  <c:v>41645.340277777781</c:v>
                </c:pt>
                <c:pt idx="105">
                  <c:v>41645.34375</c:v>
                </c:pt>
                <c:pt idx="106">
                  <c:v>41645.347222222219</c:v>
                </c:pt>
                <c:pt idx="107">
                  <c:v>41645.350694444445</c:v>
                </c:pt>
                <c:pt idx="108">
                  <c:v>41645.354166666664</c:v>
                </c:pt>
                <c:pt idx="109">
                  <c:v>41645.357638888891</c:v>
                </c:pt>
                <c:pt idx="110">
                  <c:v>41645.361111111109</c:v>
                </c:pt>
                <c:pt idx="111">
                  <c:v>41645.364583333336</c:v>
                </c:pt>
                <c:pt idx="112">
                  <c:v>41645.368055555555</c:v>
                </c:pt>
                <c:pt idx="113">
                  <c:v>41645.371527777781</c:v>
                </c:pt>
                <c:pt idx="114">
                  <c:v>41645.375</c:v>
                </c:pt>
                <c:pt idx="115">
                  <c:v>41645.378472222219</c:v>
                </c:pt>
                <c:pt idx="116">
                  <c:v>41645.381944444445</c:v>
                </c:pt>
                <c:pt idx="117">
                  <c:v>41645.385416666664</c:v>
                </c:pt>
                <c:pt idx="118">
                  <c:v>41645.388888888891</c:v>
                </c:pt>
                <c:pt idx="119">
                  <c:v>41645.392361111109</c:v>
                </c:pt>
                <c:pt idx="120">
                  <c:v>41645.395833333336</c:v>
                </c:pt>
                <c:pt idx="121">
                  <c:v>41645.399305555555</c:v>
                </c:pt>
                <c:pt idx="122">
                  <c:v>41645.402777777781</c:v>
                </c:pt>
                <c:pt idx="123">
                  <c:v>41645.40625</c:v>
                </c:pt>
                <c:pt idx="124">
                  <c:v>41645.409722222219</c:v>
                </c:pt>
                <c:pt idx="125">
                  <c:v>41645.413194444445</c:v>
                </c:pt>
                <c:pt idx="126">
                  <c:v>41645.416666666664</c:v>
                </c:pt>
                <c:pt idx="127">
                  <c:v>41645.420138888891</c:v>
                </c:pt>
                <c:pt idx="128">
                  <c:v>41645.423611111109</c:v>
                </c:pt>
                <c:pt idx="129">
                  <c:v>41645.427083333336</c:v>
                </c:pt>
                <c:pt idx="130">
                  <c:v>41645.430555555555</c:v>
                </c:pt>
                <c:pt idx="131">
                  <c:v>41645.434027777781</c:v>
                </c:pt>
                <c:pt idx="132">
                  <c:v>41645.4375</c:v>
                </c:pt>
                <c:pt idx="133">
                  <c:v>41645.440972222219</c:v>
                </c:pt>
                <c:pt idx="134">
                  <c:v>41645.444444444445</c:v>
                </c:pt>
                <c:pt idx="135">
                  <c:v>41645.447916666664</c:v>
                </c:pt>
                <c:pt idx="136">
                  <c:v>41645.451388888891</c:v>
                </c:pt>
                <c:pt idx="137">
                  <c:v>41645.454861111109</c:v>
                </c:pt>
                <c:pt idx="138">
                  <c:v>41645.458333333336</c:v>
                </c:pt>
                <c:pt idx="139">
                  <c:v>41645.461805555555</c:v>
                </c:pt>
                <c:pt idx="140">
                  <c:v>41645.465277777781</c:v>
                </c:pt>
                <c:pt idx="141">
                  <c:v>41645.46875</c:v>
                </c:pt>
                <c:pt idx="142">
                  <c:v>41645.472222222219</c:v>
                </c:pt>
                <c:pt idx="143">
                  <c:v>41645.475694444445</c:v>
                </c:pt>
                <c:pt idx="144">
                  <c:v>41645.479166666664</c:v>
                </c:pt>
                <c:pt idx="145">
                  <c:v>41645.482638888891</c:v>
                </c:pt>
                <c:pt idx="146">
                  <c:v>41645.486111111109</c:v>
                </c:pt>
                <c:pt idx="147">
                  <c:v>41645.489583333336</c:v>
                </c:pt>
                <c:pt idx="148">
                  <c:v>41645.493055555555</c:v>
                </c:pt>
                <c:pt idx="149">
                  <c:v>41645.496527777781</c:v>
                </c:pt>
                <c:pt idx="150">
                  <c:v>41645.5</c:v>
                </c:pt>
                <c:pt idx="151">
                  <c:v>41645.503472222219</c:v>
                </c:pt>
                <c:pt idx="152">
                  <c:v>41645.506944444445</c:v>
                </c:pt>
                <c:pt idx="153">
                  <c:v>41645.510416666664</c:v>
                </c:pt>
                <c:pt idx="154">
                  <c:v>41645.513888888891</c:v>
                </c:pt>
                <c:pt idx="155">
                  <c:v>41645.517361111109</c:v>
                </c:pt>
                <c:pt idx="156">
                  <c:v>41645.520833333336</c:v>
                </c:pt>
                <c:pt idx="157">
                  <c:v>41645.524305555555</c:v>
                </c:pt>
                <c:pt idx="158">
                  <c:v>41645.527777777781</c:v>
                </c:pt>
                <c:pt idx="159">
                  <c:v>41645.53125</c:v>
                </c:pt>
                <c:pt idx="160">
                  <c:v>41645.534722222219</c:v>
                </c:pt>
                <c:pt idx="161">
                  <c:v>41645.538194444445</c:v>
                </c:pt>
                <c:pt idx="162">
                  <c:v>41645.541666666664</c:v>
                </c:pt>
                <c:pt idx="163">
                  <c:v>41645.545138888891</c:v>
                </c:pt>
                <c:pt idx="164">
                  <c:v>41645.548611111109</c:v>
                </c:pt>
                <c:pt idx="165">
                  <c:v>41645.552083333336</c:v>
                </c:pt>
                <c:pt idx="166">
                  <c:v>41645.555555555555</c:v>
                </c:pt>
                <c:pt idx="167">
                  <c:v>41645.559027777781</c:v>
                </c:pt>
                <c:pt idx="168">
                  <c:v>41645.5625</c:v>
                </c:pt>
                <c:pt idx="169">
                  <c:v>41645.565972222219</c:v>
                </c:pt>
                <c:pt idx="170">
                  <c:v>41645.569444444445</c:v>
                </c:pt>
                <c:pt idx="171">
                  <c:v>41645.572916666664</c:v>
                </c:pt>
                <c:pt idx="172">
                  <c:v>41645.576388888891</c:v>
                </c:pt>
                <c:pt idx="173">
                  <c:v>41645.579861111109</c:v>
                </c:pt>
                <c:pt idx="174">
                  <c:v>41645.583333333336</c:v>
                </c:pt>
                <c:pt idx="175">
                  <c:v>41645.586805555555</c:v>
                </c:pt>
                <c:pt idx="176">
                  <c:v>41645.590277777781</c:v>
                </c:pt>
                <c:pt idx="177">
                  <c:v>41645.59375</c:v>
                </c:pt>
                <c:pt idx="178">
                  <c:v>41645.597222222219</c:v>
                </c:pt>
                <c:pt idx="179">
                  <c:v>41645.600694444445</c:v>
                </c:pt>
                <c:pt idx="180">
                  <c:v>41645.604166666664</c:v>
                </c:pt>
                <c:pt idx="181">
                  <c:v>41645.607638888891</c:v>
                </c:pt>
                <c:pt idx="182">
                  <c:v>41645.611111111109</c:v>
                </c:pt>
                <c:pt idx="183">
                  <c:v>41645.614583333336</c:v>
                </c:pt>
                <c:pt idx="184">
                  <c:v>41645.618055555555</c:v>
                </c:pt>
                <c:pt idx="185">
                  <c:v>41645.621527777781</c:v>
                </c:pt>
                <c:pt idx="186">
                  <c:v>41645.625</c:v>
                </c:pt>
                <c:pt idx="187">
                  <c:v>41645.628472222219</c:v>
                </c:pt>
                <c:pt idx="188">
                  <c:v>41645.631944444445</c:v>
                </c:pt>
                <c:pt idx="189">
                  <c:v>41645.635416666664</c:v>
                </c:pt>
                <c:pt idx="190">
                  <c:v>41645.638888888891</c:v>
                </c:pt>
                <c:pt idx="191">
                  <c:v>41645.642361111109</c:v>
                </c:pt>
                <c:pt idx="192">
                  <c:v>41645.645833333336</c:v>
                </c:pt>
                <c:pt idx="193">
                  <c:v>41645.649305555555</c:v>
                </c:pt>
                <c:pt idx="194">
                  <c:v>41645.652777777781</c:v>
                </c:pt>
                <c:pt idx="195">
                  <c:v>41645.65625</c:v>
                </c:pt>
              </c:numCache>
            </c:numRef>
          </c:xVal>
          <c:yVal>
            <c:numRef>
              <c:f>Sheet3!$C$2:$C$197</c:f>
              <c:numCache>
                <c:formatCode>General</c:formatCode>
                <c:ptCount val="196"/>
                <c:pt idx="0">
                  <c:v>3386.1894155117575</c:v>
                </c:pt>
                <c:pt idx="1">
                  <c:v>3352.3545906402278</c:v>
                </c:pt>
                <c:pt idx="2">
                  <c:v>3365.1754707033765</c:v>
                </c:pt>
                <c:pt idx="3">
                  <c:v>3378.3895083596467</c:v>
                </c:pt>
                <c:pt idx="4">
                  <c:v>3412.9583551720943</c:v>
                </c:pt>
                <c:pt idx="5">
                  <c:v>3381.3406543876786</c:v>
                </c:pt>
                <c:pt idx="6">
                  <c:v>3353.6802654772005</c:v>
                </c:pt>
                <c:pt idx="7">
                  <c:v>3269.2201033989413</c:v>
                </c:pt>
                <c:pt idx="8">
                  <c:v>3172.4707548827705</c:v>
                </c:pt>
                <c:pt idx="9">
                  <c:v>3131.1371881463397</c:v>
                </c:pt>
                <c:pt idx="10">
                  <c:v>3248.3030790557168</c:v>
                </c:pt>
                <c:pt idx="11">
                  <c:v>3247.4264142833113</c:v>
                </c:pt>
                <c:pt idx="12">
                  <c:v>3216.6284306533557</c:v>
                </c:pt>
                <c:pt idx="13">
                  <c:v>3151.1592040133014</c:v>
                </c:pt>
                <c:pt idx="14">
                  <c:v>3127.758934983719</c:v>
                </c:pt>
                <c:pt idx="15">
                  <c:v>3144.7504067014752</c:v>
                </c:pt>
                <c:pt idx="16">
                  <c:v>3162.6971199529362</c:v>
                </c:pt>
                <c:pt idx="17">
                  <c:v>3108.9801841796848</c:v>
                </c:pt>
                <c:pt idx="18">
                  <c:v>3067.3098598948282</c:v>
                </c:pt>
                <c:pt idx="19">
                  <c:v>3154.1872840828842</c:v>
                </c:pt>
                <c:pt idx="20">
                  <c:v>3125.2808922432314</c:v>
                </c:pt>
                <c:pt idx="21">
                  <c:v>3108.1705971303395</c:v>
                </c:pt>
                <c:pt idx="22">
                  <c:v>3090.2419537961114</c:v>
                </c:pt>
                <c:pt idx="23">
                  <c:v>3143.0365024306261</c:v>
                </c:pt>
                <c:pt idx="24">
                  <c:v>3134.4935383789812</c:v>
                </c:pt>
                <c:pt idx="25">
                  <c:v>2994.4793322754904</c:v>
                </c:pt>
                <c:pt idx="26">
                  <c:v>2905.5728754115139</c:v>
                </c:pt>
                <c:pt idx="27">
                  <c:v>2855.578068801552</c:v>
                </c:pt>
                <c:pt idx="28">
                  <c:v>2844.6805397771755</c:v>
                </c:pt>
                <c:pt idx="29">
                  <c:v>2836.4809041529497</c:v>
                </c:pt>
                <c:pt idx="30">
                  <c:v>2828.5660066184496</c:v>
                </c:pt>
                <c:pt idx="31">
                  <c:v>2770.3154381261907</c:v>
                </c:pt>
                <c:pt idx="32">
                  <c:v>2729.8473109105512</c:v>
                </c:pt>
                <c:pt idx="33">
                  <c:v>2697.2190636942337</c:v>
                </c:pt>
                <c:pt idx="34">
                  <c:v>2748.2638420100593</c:v>
                </c:pt>
                <c:pt idx="35">
                  <c:v>2824.2347022151221</c:v>
                </c:pt>
                <c:pt idx="36">
                  <c:v>2819.9373473532619</c:v>
                </c:pt>
                <c:pt idx="37">
                  <c:v>2825.0489436370876</c:v>
                </c:pt>
                <c:pt idx="38">
                  <c:v>2812.1568790515071</c:v>
                </c:pt>
                <c:pt idx="39">
                  <c:v>2788.8653033119454</c:v>
                </c:pt>
                <c:pt idx="40">
                  <c:v>2756.2926347804496</c:v>
                </c:pt>
                <c:pt idx="41">
                  <c:v>2669.9816751189733</c:v>
                </c:pt>
                <c:pt idx="42">
                  <c:v>2664.6685718793415</c:v>
                </c:pt>
                <c:pt idx="43">
                  <c:v>2628.8082735580128</c:v>
                </c:pt>
                <c:pt idx="44">
                  <c:v>2576.1407619173756</c:v>
                </c:pt>
                <c:pt idx="45">
                  <c:v>2536.3992644037858</c:v>
                </c:pt>
                <c:pt idx="46">
                  <c:v>2469.6068270063811</c:v>
                </c:pt>
                <c:pt idx="47">
                  <c:v>2475.6920085277688</c:v>
                </c:pt>
                <c:pt idx="48">
                  <c:v>2522.9697566738482</c:v>
                </c:pt>
                <c:pt idx="49">
                  <c:v>2553.5306410867825</c:v>
                </c:pt>
                <c:pt idx="50">
                  <c:v>2538.2703221972333</c:v>
                </c:pt>
                <c:pt idx="51">
                  <c:v>2542.5372867437477</c:v>
                </c:pt>
                <c:pt idx="52">
                  <c:v>2526.5686818560062</c:v>
                </c:pt>
                <c:pt idx="53">
                  <c:v>2629.3569419539845</c:v>
                </c:pt>
                <c:pt idx="54">
                  <c:v>2669.7043292681151</c:v>
                </c:pt>
                <c:pt idx="55">
                  <c:v>2829.2099527598289</c:v>
                </c:pt>
                <c:pt idx="56">
                  <c:v>2821.4084028879697</c:v>
                </c:pt>
                <c:pt idx="57">
                  <c:v>2711.5871119737672</c:v>
                </c:pt>
                <c:pt idx="58">
                  <c:v>2722.0030503252328</c:v>
                </c:pt>
                <c:pt idx="59">
                  <c:v>2696.097907465939</c:v>
                </c:pt>
                <c:pt idx="60">
                  <c:v>2731.3791470759502</c:v>
                </c:pt>
                <c:pt idx="61">
                  <c:v>2690.206840661489</c:v>
                </c:pt>
                <c:pt idx="62">
                  <c:v>2695.1325358271188</c:v>
                </c:pt>
                <c:pt idx="63">
                  <c:v>2559.7825586626345</c:v>
                </c:pt>
                <c:pt idx="64">
                  <c:v>2569.3481157576693</c:v>
                </c:pt>
                <c:pt idx="65">
                  <c:v>2642.1701559916405</c:v>
                </c:pt>
                <c:pt idx="66">
                  <c:v>2759.1756079389224</c:v>
                </c:pt>
                <c:pt idx="67">
                  <c:v>2819.496003314187</c:v>
                </c:pt>
                <c:pt idx="68">
                  <c:v>2519.054881726745</c:v>
                </c:pt>
                <c:pt idx="69">
                  <c:v>2463.5703795041964</c:v>
                </c:pt>
                <c:pt idx="70">
                  <c:v>2345.705237555243</c:v>
                </c:pt>
                <c:pt idx="71">
                  <c:v>2253.6468121739908</c:v>
                </c:pt>
                <c:pt idx="72">
                  <c:v>2288.8817818444218</c:v>
                </c:pt>
                <c:pt idx="73">
                  <c:v>2215.006347571778</c:v>
                </c:pt>
                <c:pt idx="74">
                  <c:v>2093.5578862782763</c:v>
                </c:pt>
                <c:pt idx="75">
                  <c:v>2068.3177711304666</c:v>
                </c:pt>
                <c:pt idx="76">
                  <c:v>1982.750142155149</c:v>
                </c:pt>
                <c:pt idx="77">
                  <c:v>1944.1393834017201</c:v>
                </c:pt>
                <c:pt idx="78">
                  <c:v>1937.9182668211508</c:v>
                </c:pt>
                <c:pt idx="79">
                  <c:v>1718.4411890073986</c:v>
                </c:pt>
                <c:pt idx="80">
                  <c:v>1635.4319591469289</c:v>
                </c:pt>
                <c:pt idx="81">
                  <c:v>1765.1469968944041</c:v>
                </c:pt>
                <c:pt idx="82">
                  <c:v>1799.4135832731431</c:v>
                </c:pt>
                <c:pt idx="83">
                  <c:v>1857.382699115173</c:v>
                </c:pt>
                <c:pt idx="84">
                  <c:v>1903.8900116992447</c:v>
                </c:pt>
                <c:pt idx="85">
                  <c:v>1945.3382950314401</c:v>
                </c:pt>
                <c:pt idx="86">
                  <c:v>1644.7713684899315</c:v>
                </c:pt>
                <c:pt idx="87">
                  <c:v>1471.6347303124744</c:v>
                </c:pt>
                <c:pt idx="88">
                  <c:v>1382.3593459716662</c:v>
                </c:pt>
                <c:pt idx="89">
                  <c:v>1085.1037317630301</c:v>
                </c:pt>
                <c:pt idx="90">
                  <c:v>874.51171438853089</c:v>
                </c:pt>
                <c:pt idx="91">
                  <c:v>800</c:v>
                </c:pt>
                <c:pt idx="92">
                  <c:v>814.00220090222956</c:v>
                </c:pt>
                <c:pt idx="93">
                  <c:v>948.06004209127127</c:v>
                </c:pt>
                <c:pt idx="94">
                  <c:v>1110.821741464317</c:v>
                </c:pt>
                <c:pt idx="95">
                  <c:v>1226.0504551103727</c:v>
                </c:pt>
                <c:pt idx="96">
                  <c:v>1239.9939972282527</c:v>
                </c:pt>
                <c:pt idx="97">
                  <c:v>1277.3458850811444</c:v>
                </c:pt>
                <c:pt idx="98">
                  <c:v>1328.5688984896733</c:v>
                </c:pt>
                <c:pt idx="99">
                  <c:v>1462.9151738878745</c:v>
                </c:pt>
                <c:pt idx="100">
                  <c:v>1501.4704908497943</c:v>
                </c:pt>
                <c:pt idx="101">
                  <c:v>1531.2033076162134</c:v>
                </c:pt>
                <c:pt idx="102">
                  <c:v>1446.530413330534</c:v>
                </c:pt>
                <c:pt idx="103">
                  <c:v>1457.0423138939695</c:v>
                </c:pt>
                <c:pt idx="104">
                  <c:v>1426.9275647860434</c:v>
                </c:pt>
                <c:pt idx="105">
                  <c:v>1320.0074538408585</c:v>
                </c:pt>
                <c:pt idx="106">
                  <c:v>1258.7481072360606</c:v>
                </c:pt>
                <c:pt idx="107">
                  <c:v>1197.6680908704652</c:v>
                </c:pt>
                <c:pt idx="108">
                  <c:v>1249.7041136611483</c:v>
                </c:pt>
                <c:pt idx="109">
                  <c:v>1293.8275661036416</c:v>
                </c:pt>
                <c:pt idx="110">
                  <c:v>1306.0370806337544</c:v>
                </c:pt>
                <c:pt idx="111">
                  <c:v>1333.2455847201054</c:v>
                </c:pt>
                <c:pt idx="112">
                  <c:v>1360.9890678711909</c:v>
                </c:pt>
                <c:pt idx="113">
                  <c:v>1433.232460073782</c:v>
                </c:pt>
                <c:pt idx="114">
                  <c:v>1432.6058993830732</c:v>
                </c:pt>
                <c:pt idx="115">
                  <c:v>1413.7151698495218</c:v>
                </c:pt>
                <c:pt idx="116">
                  <c:v>1366.9147686836698</c:v>
                </c:pt>
                <c:pt idx="117">
                  <c:v>1379.9185382121425</c:v>
                </c:pt>
                <c:pt idx="118">
                  <c:v>1456.5562057417503</c:v>
                </c:pt>
                <c:pt idx="119">
                  <c:v>1375.8801854972828</c:v>
                </c:pt>
                <c:pt idx="120">
                  <c:v>1414.0794429537334</c:v>
                </c:pt>
                <c:pt idx="121">
                  <c:v>1391.5669270548585</c:v>
                </c:pt>
                <c:pt idx="122">
                  <c:v>1461.2913454165637</c:v>
                </c:pt>
                <c:pt idx="123">
                  <c:v>1491.6156781857255</c:v>
                </c:pt>
                <c:pt idx="124">
                  <c:v>1519.27990010895</c:v>
                </c:pt>
                <c:pt idx="125">
                  <c:v>1776.3363824607497</c:v>
                </c:pt>
                <c:pt idx="126">
                  <c:v>1807.9105511718324</c:v>
                </c:pt>
                <c:pt idx="127">
                  <c:v>2003.2087107952525</c:v>
                </c:pt>
                <c:pt idx="128">
                  <c:v>1967.8367109191411</c:v>
                </c:pt>
                <c:pt idx="129">
                  <c:v>1934.6214651793894</c:v>
                </c:pt>
                <c:pt idx="130">
                  <c:v>1900.1748640948863</c:v>
                </c:pt>
                <c:pt idx="131">
                  <c:v>1847.2227512578356</c:v>
                </c:pt>
                <c:pt idx="132">
                  <c:v>1822.2757246918061</c:v>
                </c:pt>
                <c:pt idx="133">
                  <c:v>1865.7849368417035</c:v>
                </c:pt>
                <c:pt idx="134">
                  <c:v>1881.0411489318815</c:v>
                </c:pt>
                <c:pt idx="135">
                  <c:v>1860.5230317008977</c:v>
                </c:pt>
                <c:pt idx="136">
                  <c:v>1962.8125894619186</c:v>
                </c:pt>
                <c:pt idx="137">
                  <c:v>1998.827851012848</c:v>
                </c:pt>
                <c:pt idx="138">
                  <c:v>2029.6267928959901</c:v>
                </c:pt>
                <c:pt idx="139">
                  <c:v>2106.5728810583632</c:v>
                </c:pt>
                <c:pt idx="140">
                  <c:v>2130.5652136639374</c:v>
                </c:pt>
                <c:pt idx="141">
                  <c:v>2126.3291870060184</c:v>
                </c:pt>
                <c:pt idx="142">
                  <c:v>2184.6054914410024</c:v>
                </c:pt>
                <c:pt idx="143">
                  <c:v>2170.3921326044447</c:v>
                </c:pt>
                <c:pt idx="144">
                  <c:v>2261.2417900374867</c:v>
                </c:pt>
                <c:pt idx="145">
                  <c:v>2265.6472906161175</c:v>
                </c:pt>
                <c:pt idx="146">
                  <c:v>2297.3476749612037</c:v>
                </c:pt>
                <c:pt idx="147">
                  <c:v>2285.13117887216</c:v>
                </c:pt>
                <c:pt idx="148">
                  <c:v>2260.6862769758968</c:v>
                </c:pt>
                <c:pt idx="149">
                  <c:v>2254.0104008116405</c:v>
                </c:pt>
                <c:pt idx="150">
                  <c:v>2212.7500719973264</c:v>
                </c:pt>
                <c:pt idx="151">
                  <c:v>2090.1734729165992</c:v>
                </c:pt>
                <c:pt idx="152">
                  <c:v>2121.1955508989013</c:v>
                </c:pt>
                <c:pt idx="153">
                  <c:v>2180.431888133523</c:v>
                </c:pt>
                <c:pt idx="154">
                  <c:v>2155.8268210617889</c:v>
                </c:pt>
                <c:pt idx="155">
                  <c:v>2129.95261609109</c:v>
                </c:pt>
                <c:pt idx="156">
                  <c:v>2096.5915789736664</c:v>
                </c:pt>
                <c:pt idx="157">
                  <c:v>2164.7062688752349</c:v>
                </c:pt>
                <c:pt idx="158">
                  <c:v>2150.1380825730193</c:v>
                </c:pt>
                <c:pt idx="159">
                  <c:v>2127.3159140015678</c:v>
                </c:pt>
                <c:pt idx="160">
                  <c:v>2122.9622959883245</c:v>
                </c:pt>
                <c:pt idx="161">
                  <c:v>2058.719633427088</c:v>
                </c:pt>
                <c:pt idx="162">
                  <c:v>2113.886269378318</c:v>
                </c:pt>
                <c:pt idx="163">
                  <c:v>2127.9575329566374</c:v>
                </c:pt>
                <c:pt idx="164">
                  <c:v>2190.3671940652644</c:v>
                </c:pt>
                <c:pt idx="165">
                  <c:v>2154.8565212637236</c:v>
                </c:pt>
                <c:pt idx="166">
                  <c:v>2194.4414128279641</c:v>
                </c:pt>
                <c:pt idx="167">
                  <c:v>2098.5031571875747</c:v>
                </c:pt>
                <c:pt idx="168">
                  <c:v>2101.861150139965</c:v>
                </c:pt>
                <c:pt idx="169">
                  <c:v>2112.0126106119355</c:v>
                </c:pt>
                <c:pt idx="170">
                  <c:v>2100.8373250567638</c:v>
                </c:pt>
                <c:pt idx="171">
                  <c:v>2093.5296862559285</c:v>
                </c:pt>
                <c:pt idx="172">
                  <c:v>2156.7700159840056</c:v>
                </c:pt>
                <c:pt idx="173">
                  <c:v>2210.3688128286831</c:v>
                </c:pt>
                <c:pt idx="174">
                  <c:v>2171.6312908680011</c:v>
                </c:pt>
                <c:pt idx="175">
                  <c:v>2255.1363483058681</c:v>
                </c:pt>
                <c:pt idx="176">
                  <c:v>2096.917932630352</c:v>
                </c:pt>
                <c:pt idx="177">
                  <c:v>2138.5585510664246</c:v>
                </c:pt>
                <c:pt idx="178">
                  <c:v>2188.4890178195737</c:v>
                </c:pt>
                <c:pt idx="179">
                  <c:v>2168.3967756833672</c:v>
                </c:pt>
                <c:pt idx="180">
                  <c:v>2190.0701355774254</c:v>
                </c:pt>
                <c:pt idx="181">
                  <c:v>2264.8832890397907</c:v>
                </c:pt>
                <c:pt idx="182">
                  <c:v>2317.0586692224647</c:v>
                </c:pt>
                <c:pt idx="183">
                  <c:v>2411.4290857563024</c:v>
                </c:pt>
                <c:pt idx="184">
                  <c:v>2426.5393695754956</c:v>
                </c:pt>
                <c:pt idx="185">
                  <c:v>2458.9967739379772</c:v>
                </c:pt>
                <c:pt idx="186">
                  <c:v>2596.219177829033</c:v>
                </c:pt>
                <c:pt idx="187">
                  <c:v>2621.714462111097</c:v>
                </c:pt>
                <c:pt idx="188">
                  <c:v>2574.8134443606541</c:v>
                </c:pt>
                <c:pt idx="189">
                  <c:v>2646.0825668591215</c:v>
                </c:pt>
                <c:pt idx="190">
                  <c:v>2661.6648588193602</c:v>
                </c:pt>
                <c:pt idx="191">
                  <c:v>2708.1760044161783</c:v>
                </c:pt>
                <c:pt idx="192">
                  <c:v>2753.887145495517</c:v>
                </c:pt>
                <c:pt idx="193">
                  <c:v>2839.1793451263497</c:v>
                </c:pt>
                <c:pt idx="194">
                  <c:v>2898.2241686169687</c:v>
                </c:pt>
                <c:pt idx="195">
                  <c:v>2871.9225827250566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Sheet3!$F$1</c:f>
              <c:strCache>
                <c:ptCount val="1"/>
                <c:pt idx="0">
                  <c:v>EEA1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Sheet3!$A$2:$A$197</c:f>
              <c:numCache>
                <c:formatCode>dd\-mmm\-yy\ hh:mm:ss</c:formatCode>
                <c:ptCount val="196"/>
                <c:pt idx="0">
                  <c:v>41644.979166666664</c:v>
                </c:pt>
                <c:pt idx="1">
                  <c:v>41644.982638888891</c:v>
                </c:pt>
                <c:pt idx="2">
                  <c:v>41644.986111111109</c:v>
                </c:pt>
                <c:pt idx="3">
                  <c:v>41644.989583333336</c:v>
                </c:pt>
                <c:pt idx="4">
                  <c:v>41644.993055555555</c:v>
                </c:pt>
                <c:pt idx="5">
                  <c:v>41644.996527777781</c:v>
                </c:pt>
                <c:pt idx="6">
                  <c:v>41645</c:v>
                </c:pt>
                <c:pt idx="7">
                  <c:v>41645.003472222219</c:v>
                </c:pt>
                <c:pt idx="8">
                  <c:v>41645.006944444445</c:v>
                </c:pt>
                <c:pt idx="9">
                  <c:v>41645.010416666664</c:v>
                </c:pt>
                <c:pt idx="10">
                  <c:v>41645.013888888891</c:v>
                </c:pt>
                <c:pt idx="11">
                  <c:v>41645.017361111109</c:v>
                </c:pt>
                <c:pt idx="12">
                  <c:v>41645.020833333336</c:v>
                </c:pt>
                <c:pt idx="13">
                  <c:v>41645.024305555555</c:v>
                </c:pt>
                <c:pt idx="14">
                  <c:v>41645.027777777781</c:v>
                </c:pt>
                <c:pt idx="15">
                  <c:v>41645.03125</c:v>
                </c:pt>
                <c:pt idx="16">
                  <c:v>41645.034722222219</c:v>
                </c:pt>
                <c:pt idx="17">
                  <c:v>41645.038194444445</c:v>
                </c:pt>
                <c:pt idx="18">
                  <c:v>41645.041666666664</c:v>
                </c:pt>
                <c:pt idx="19">
                  <c:v>41645.045138888891</c:v>
                </c:pt>
                <c:pt idx="20">
                  <c:v>41645.048611111109</c:v>
                </c:pt>
                <c:pt idx="21">
                  <c:v>41645.052083333336</c:v>
                </c:pt>
                <c:pt idx="22">
                  <c:v>41645.055555555555</c:v>
                </c:pt>
                <c:pt idx="23">
                  <c:v>41645.059027777781</c:v>
                </c:pt>
                <c:pt idx="24">
                  <c:v>41645.0625</c:v>
                </c:pt>
                <c:pt idx="25">
                  <c:v>41645.065972222219</c:v>
                </c:pt>
                <c:pt idx="26">
                  <c:v>41645.069444444445</c:v>
                </c:pt>
                <c:pt idx="27">
                  <c:v>41645.072916666664</c:v>
                </c:pt>
                <c:pt idx="28">
                  <c:v>41645.076388888891</c:v>
                </c:pt>
                <c:pt idx="29">
                  <c:v>41645.079861111109</c:v>
                </c:pt>
                <c:pt idx="30">
                  <c:v>41645.083333333336</c:v>
                </c:pt>
                <c:pt idx="31">
                  <c:v>41645.086805555555</c:v>
                </c:pt>
                <c:pt idx="32">
                  <c:v>41645.090277777781</c:v>
                </c:pt>
                <c:pt idx="33">
                  <c:v>41645.09375</c:v>
                </c:pt>
                <c:pt idx="34">
                  <c:v>41645.097222222219</c:v>
                </c:pt>
                <c:pt idx="35">
                  <c:v>41645.100694444445</c:v>
                </c:pt>
                <c:pt idx="36">
                  <c:v>41645.104166666664</c:v>
                </c:pt>
                <c:pt idx="37">
                  <c:v>41645.107638888891</c:v>
                </c:pt>
                <c:pt idx="38">
                  <c:v>41645.111111111109</c:v>
                </c:pt>
                <c:pt idx="39">
                  <c:v>41645.114583333336</c:v>
                </c:pt>
                <c:pt idx="40">
                  <c:v>41645.118055555555</c:v>
                </c:pt>
                <c:pt idx="41">
                  <c:v>41645.121527777781</c:v>
                </c:pt>
                <c:pt idx="42">
                  <c:v>41645.125</c:v>
                </c:pt>
                <c:pt idx="43">
                  <c:v>41645.128472222219</c:v>
                </c:pt>
                <c:pt idx="44">
                  <c:v>41645.131944444445</c:v>
                </c:pt>
                <c:pt idx="45">
                  <c:v>41645.135416666664</c:v>
                </c:pt>
                <c:pt idx="46">
                  <c:v>41645.138888888891</c:v>
                </c:pt>
                <c:pt idx="47">
                  <c:v>41645.142361111109</c:v>
                </c:pt>
                <c:pt idx="48">
                  <c:v>41645.145833333336</c:v>
                </c:pt>
                <c:pt idx="49">
                  <c:v>41645.149305555555</c:v>
                </c:pt>
                <c:pt idx="50">
                  <c:v>41645.152777777781</c:v>
                </c:pt>
                <c:pt idx="51">
                  <c:v>41645.15625</c:v>
                </c:pt>
                <c:pt idx="52">
                  <c:v>41645.159722222219</c:v>
                </c:pt>
                <c:pt idx="53">
                  <c:v>41645.163194444445</c:v>
                </c:pt>
                <c:pt idx="54">
                  <c:v>41645.166666666664</c:v>
                </c:pt>
                <c:pt idx="55">
                  <c:v>41645.170138888891</c:v>
                </c:pt>
                <c:pt idx="56">
                  <c:v>41645.173611111109</c:v>
                </c:pt>
                <c:pt idx="57">
                  <c:v>41645.177083333336</c:v>
                </c:pt>
                <c:pt idx="58">
                  <c:v>41645.180555555555</c:v>
                </c:pt>
                <c:pt idx="59">
                  <c:v>41645.184027777781</c:v>
                </c:pt>
                <c:pt idx="60">
                  <c:v>41645.1875</c:v>
                </c:pt>
                <c:pt idx="61">
                  <c:v>41645.190972222219</c:v>
                </c:pt>
                <c:pt idx="62">
                  <c:v>41645.194444444445</c:v>
                </c:pt>
                <c:pt idx="63">
                  <c:v>41645.197916666664</c:v>
                </c:pt>
                <c:pt idx="64">
                  <c:v>41645.201388888891</c:v>
                </c:pt>
                <c:pt idx="65">
                  <c:v>41645.204861111109</c:v>
                </c:pt>
                <c:pt idx="66">
                  <c:v>41645.208333333336</c:v>
                </c:pt>
                <c:pt idx="67">
                  <c:v>41645.211805555555</c:v>
                </c:pt>
                <c:pt idx="68">
                  <c:v>41645.215277777781</c:v>
                </c:pt>
                <c:pt idx="69">
                  <c:v>41645.21875</c:v>
                </c:pt>
                <c:pt idx="70">
                  <c:v>41645.222222222219</c:v>
                </c:pt>
                <c:pt idx="71">
                  <c:v>41645.225694444445</c:v>
                </c:pt>
                <c:pt idx="72">
                  <c:v>41645.229166666664</c:v>
                </c:pt>
                <c:pt idx="73">
                  <c:v>41645.232638888891</c:v>
                </c:pt>
                <c:pt idx="74">
                  <c:v>41645.236111111109</c:v>
                </c:pt>
                <c:pt idx="75">
                  <c:v>41645.239583333336</c:v>
                </c:pt>
                <c:pt idx="76">
                  <c:v>41645.243055555555</c:v>
                </c:pt>
                <c:pt idx="77">
                  <c:v>41645.246527777781</c:v>
                </c:pt>
                <c:pt idx="78">
                  <c:v>41645.25</c:v>
                </c:pt>
                <c:pt idx="79">
                  <c:v>41645.253472222219</c:v>
                </c:pt>
                <c:pt idx="80">
                  <c:v>41645.256944444445</c:v>
                </c:pt>
                <c:pt idx="81">
                  <c:v>41645.260416666664</c:v>
                </c:pt>
                <c:pt idx="82">
                  <c:v>41645.263888888891</c:v>
                </c:pt>
                <c:pt idx="83">
                  <c:v>41645.267361111109</c:v>
                </c:pt>
                <c:pt idx="84">
                  <c:v>41645.270833333336</c:v>
                </c:pt>
                <c:pt idx="85">
                  <c:v>41645.274305555555</c:v>
                </c:pt>
                <c:pt idx="86">
                  <c:v>41645.277777777781</c:v>
                </c:pt>
                <c:pt idx="87">
                  <c:v>41645.28125</c:v>
                </c:pt>
                <c:pt idx="88">
                  <c:v>41645.284722222219</c:v>
                </c:pt>
                <c:pt idx="89">
                  <c:v>41645.288194444445</c:v>
                </c:pt>
                <c:pt idx="90">
                  <c:v>41645.291666666664</c:v>
                </c:pt>
                <c:pt idx="91">
                  <c:v>41645.295138888891</c:v>
                </c:pt>
                <c:pt idx="92">
                  <c:v>41645.298611111109</c:v>
                </c:pt>
                <c:pt idx="93">
                  <c:v>41645.302083333336</c:v>
                </c:pt>
                <c:pt idx="94">
                  <c:v>41645.305555555555</c:v>
                </c:pt>
                <c:pt idx="95">
                  <c:v>41645.309027777781</c:v>
                </c:pt>
                <c:pt idx="96">
                  <c:v>41645.3125</c:v>
                </c:pt>
                <c:pt idx="97">
                  <c:v>41645.315972222219</c:v>
                </c:pt>
                <c:pt idx="98">
                  <c:v>41645.319444444445</c:v>
                </c:pt>
                <c:pt idx="99">
                  <c:v>41645.322916666664</c:v>
                </c:pt>
                <c:pt idx="100">
                  <c:v>41645.326388888891</c:v>
                </c:pt>
                <c:pt idx="101">
                  <c:v>41645.329861111109</c:v>
                </c:pt>
                <c:pt idx="102">
                  <c:v>41645.333333333336</c:v>
                </c:pt>
                <c:pt idx="103">
                  <c:v>41645.336805555555</c:v>
                </c:pt>
                <c:pt idx="104">
                  <c:v>41645.340277777781</c:v>
                </c:pt>
                <c:pt idx="105">
                  <c:v>41645.34375</c:v>
                </c:pt>
                <c:pt idx="106">
                  <c:v>41645.347222222219</c:v>
                </c:pt>
                <c:pt idx="107">
                  <c:v>41645.350694444445</c:v>
                </c:pt>
                <c:pt idx="108">
                  <c:v>41645.354166666664</c:v>
                </c:pt>
                <c:pt idx="109">
                  <c:v>41645.357638888891</c:v>
                </c:pt>
                <c:pt idx="110">
                  <c:v>41645.361111111109</c:v>
                </c:pt>
                <c:pt idx="111">
                  <c:v>41645.364583333336</c:v>
                </c:pt>
                <c:pt idx="112">
                  <c:v>41645.368055555555</c:v>
                </c:pt>
                <c:pt idx="113">
                  <c:v>41645.371527777781</c:v>
                </c:pt>
                <c:pt idx="114">
                  <c:v>41645.375</c:v>
                </c:pt>
                <c:pt idx="115">
                  <c:v>41645.378472222219</c:v>
                </c:pt>
                <c:pt idx="116">
                  <c:v>41645.381944444445</c:v>
                </c:pt>
                <c:pt idx="117">
                  <c:v>41645.385416666664</c:v>
                </c:pt>
                <c:pt idx="118">
                  <c:v>41645.388888888891</c:v>
                </c:pt>
                <c:pt idx="119">
                  <c:v>41645.392361111109</c:v>
                </c:pt>
                <c:pt idx="120">
                  <c:v>41645.395833333336</c:v>
                </c:pt>
                <c:pt idx="121">
                  <c:v>41645.399305555555</c:v>
                </c:pt>
                <c:pt idx="122">
                  <c:v>41645.402777777781</c:v>
                </c:pt>
                <c:pt idx="123">
                  <c:v>41645.40625</c:v>
                </c:pt>
                <c:pt idx="124">
                  <c:v>41645.409722222219</c:v>
                </c:pt>
                <c:pt idx="125">
                  <c:v>41645.413194444445</c:v>
                </c:pt>
                <c:pt idx="126">
                  <c:v>41645.416666666664</c:v>
                </c:pt>
                <c:pt idx="127">
                  <c:v>41645.420138888891</c:v>
                </c:pt>
                <c:pt idx="128">
                  <c:v>41645.423611111109</c:v>
                </c:pt>
                <c:pt idx="129">
                  <c:v>41645.427083333336</c:v>
                </c:pt>
                <c:pt idx="130">
                  <c:v>41645.430555555555</c:v>
                </c:pt>
                <c:pt idx="131">
                  <c:v>41645.434027777781</c:v>
                </c:pt>
                <c:pt idx="132">
                  <c:v>41645.4375</c:v>
                </c:pt>
                <c:pt idx="133">
                  <c:v>41645.440972222219</c:v>
                </c:pt>
                <c:pt idx="134">
                  <c:v>41645.444444444445</c:v>
                </c:pt>
                <c:pt idx="135">
                  <c:v>41645.447916666664</c:v>
                </c:pt>
                <c:pt idx="136">
                  <c:v>41645.451388888891</c:v>
                </c:pt>
                <c:pt idx="137">
                  <c:v>41645.454861111109</c:v>
                </c:pt>
                <c:pt idx="138">
                  <c:v>41645.458333333336</c:v>
                </c:pt>
                <c:pt idx="139">
                  <c:v>41645.461805555555</c:v>
                </c:pt>
                <c:pt idx="140">
                  <c:v>41645.465277777781</c:v>
                </c:pt>
                <c:pt idx="141">
                  <c:v>41645.46875</c:v>
                </c:pt>
                <c:pt idx="142">
                  <c:v>41645.472222222219</c:v>
                </c:pt>
                <c:pt idx="143">
                  <c:v>41645.475694444445</c:v>
                </c:pt>
                <c:pt idx="144">
                  <c:v>41645.479166666664</c:v>
                </c:pt>
                <c:pt idx="145">
                  <c:v>41645.482638888891</c:v>
                </c:pt>
                <c:pt idx="146">
                  <c:v>41645.486111111109</c:v>
                </c:pt>
                <c:pt idx="147">
                  <c:v>41645.489583333336</c:v>
                </c:pt>
                <c:pt idx="148">
                  <c:v>41645.493055555555</c:v>
                </c:pt>
                <c:pt idx="149">
                  <c:v>41645.496527777781</c:v>
                </c:pt>
                <c:pt idx="150">
                  <c:v>41645.5</c:v>
                </c:pt>
                <c:pt idx="151">
                  <c:v>41645.503472222219</c:v>
                </c:pt>
                <c:pt idx="152">
                  <c:v>41645.506944444445</c:v>
                </c:pt>
                <c:pt idx="153">
                  <c:v>41645.510416666664</c:v>
                </c:pt>
                <c:pt idx="154">
                  <c:v>41645.513888888891</c:v>
                </c:pt>
                <c:pt idx="155">
                  <c:v>41645.517361111109</c:v>
                </c:pt>
                <c:pt idx="156">
                  <c:v>41645.520833333336</c:v>
                </c:pt>
                <c:pt idx="157">
                  <c:v>41645.524305555555</c:v>
                </c:pt>
                <c:pt idx="158">
                  <c:v>41645.527777777781</c:v>
                </c:pt>
                <c:pt idx="159">
                  <c:v>41645.53125</c:v>
                </c:pt>
                <c:pt idx="160">
                  <c:v>41645.534722222219</c:v>
                </c:pt>
                <c:pt idx="161">
                  <c:v>41645.538194444445</c:v>
                </c:pt>
                <c:pt idx="162">
                  <c:v>41645.541666666664</c:v>
                </c:pt>
                <c:pt idx="163">
                  <c:v>41645.545138888891</c:v>
                </c:pt>
                <c:pt idx="164">
                  <c:v>41645.548611111109</c:v>
                </c:pt>
                <c:pt idx="165">
                  <c:v>41645.552083333336</c:v>
                </c:pt>
                <c:pt idx="166">
                  <c:v>41645.555555555555</c:v>
                </c:pt>
                <c:pt idx="167">
                  <c:v>41645.559027777781</c:v>
                </c:pt>
                <c:pt idx="168">
                  <c:v>41645.5625</c:v>
                </c:pt>
                <c:pt idx="169">
                  <c:v>41645.565972222219</c:v>
                </c:pt>
                <c:pt idx="170">
                  <c:v>41645.569444444445</c:v>
                </c:pt>
                <c:pt idx="171">
                  <c:v>41645.572916666664</c:v>
                </c:pt>
                <c:pt idx="172">
                  <c:v>41645.576388888891</c:v>
                </c:pt>
                <c:pt idx="173">
                  <c:v>41645.579861111109</c:v>
                </c:pt>
                <c:pt idx="174">
                  <c:v>41645.583333333336</c:v>
                </c:pt>
                <c:pt idx="175">
                  <c:v>41645.586805555555</c:v>
                </c:pt>
                <c:pt idx="176">
                  <c:v>41645.590277777781</c:v>
                </c:pt>
                <c:pt idx="177">
                  <c:v>41645.59375</c:v>
                </c:pt>
                <c:pt idx="178">
                  <c:v>41645.597222222219</c:v>
                </c:pt>
                <c:pt idx="179">
                  <c:v>41645.600694444445</c:v>
                </c:pt>
                <c:pt idx="180">
                  <c:v>41645.604166666664</c:v>
                </c:pt>
                <c:pt idx="181">
                  <c:v>41645.607638888891</c:v>
                </c:pt>
                <c:pt idx="182">
                  <c:v>41645.611111111109</c:v>
                </c:pt>
                <c:pt idx="183">
                  <c:v>41645.614583333336</c:v>
                </c:pt>
                <c:pt idx="184">
                  <c:v>41645.618055555555</c:v>
                </c:pt>
                <c:pt idx="185">
                  <c:v>41645.621527777781</c:v>
                </c:pt>
                <c:pt idx="186">
                  <c:v>41645.625</c:v>
                </c:pt>
                <c:pt idx="187">
                  <c:v>41645.628472222219</c:v>
                </c:pt>
                <c:pt idx="188">
                  <c:v>41645.631944444445</c:v>
                </c:pt>
                <c:pt idx="189">
                  <c:v>41645.635416666664</c:v>
                </c:pt>
                <c:pt idx="190">
                  <c:v>41645.638888888891</c:v>
                </c:pt>
                <c:pt idx="191">
                  <c:v>41645.642361111109</c:v>
                </c:pt>
                <c:pt idx="192">
                  <c:v>41645.645833333336</c:v>
                </c:pt>
                <c:pt idx="193">
                  <c:v>41645.649305555555</c:v>
                </c:pt>
                <c:pt idx="194">
                  <c:v>41645.652777777781</c:v>
                </c:pt>
                <c:pt idx="195">
                  <c:v>41645.65625</c:v>
                </c:pt>
              </c:numCache>
            </c:numRef>
          </c:xVal>
          <c:yVal>
            <c:numRef>
              <c:f>Sheet3!$F$2:$F$197</c:f>
              <c:numCache>
                <c:formatCode>General</c:formatCode>
                <c:ptCount val="196"/>
                <c:pt idx="0">
                  <c:v>2300</c:v>
                </c:pt>
                <c:pt idx="1">
                  <c:v>2300</c:v>
                </c:pt>
                <c:pt idx="2">
                  <c:v>2300</c:v>
                </c:pt>
                <c:pt idx="3">
                  <c:v>2300</c:v>
                </c:pt>
                <c:pt idx="4">
                  <c:v>2300</c:v>
                </c:pt>
                <c:pt idx="5">
                  <c:v>2300</c:v>
                </c:pt>
                <c:pt idx="6">
                  <c:v>2300</c:v>
                </c:pt>
                <c:pt idx="7">
                  <c:v>2300</c:v>
                </c:pt>
                <c:pt idx="8">
                  <c:v>2300</c:v>
                </c:pt>
                <c:pt idx="9">
                  <c:v>2300</c:v>
                </c:pt>
                <c:pt idx="10">
                  <c:v>2300</c:v>
                </c:pt>
                <c:pt idx="11">
                  <c:v>2300</c:v>
                </c:pt>
                <c:pt idx="12">
                  <c:v>2300</c:v>
                </c:pt>
                <c:pt idx="13">
                  <c:v>2300</c:v>
                </c:pt>
                <c:pt idx="14">
                  <c:v>2300</c:v>
                </c:pt>
                <c:pt idx="15">
                  <c:v>2300</c:v>
                </c:pt>
                <c:pt idx="16">
                  <c:v>2300</c:v>
                </c:pt>
                <c:pt idx="17">
                  <c:v>2300</c:v>
                </c:pt>
                <c:pt idx="18">
                  <c:v>2300</c:v>
                </c:pt>
                <c:pt idx="19">
                  <c:v>2300</c:v>
                </c:pt>
                <c:pt idx="20">
                  <c:v>2300</c:v>
                </c:pt>
                <c:pt idx="21">
                  <c:v>2300</c:v>
                </c:pt>
                <c:pt idx="22">
                  <c:v>2300</c:v>
                </c:pt>
                <c:pt idx="23">
                  <c:v>2300</c:v>
                </c:pt>
                <c:pt idx="24">
                  <c:v>2300</c:v>
                </c:pt>
                <c:pt idx="25">
                  <c:v>2300</c:v>
                </c:pt>
                <c:pt idx="26">
                  <c:v>2300</c:v>
                </c:pt>
                <c:pt idx="27">
                  <c:v>2300</c:v>
                </c:pt>
                <c:pt idx="28">
                  <c:v>2300</c:v>
                </c:pt>
                <c:pt idx="29">
                  <c:v>2300</c:v>
                </c:pt>
                <c:pt idx="30">
                  <c:v>2300</c:v>
                </c:pt>
                <c:pt idx="31">
                  <c:v>2300</c:v>
                </c:pt>
                <c:pt idx="32">
                  <c:v>2300</c:v>
                </c:pt>
                <c:pt idx="33">
                  <c:v>2300</c:v>
                </c:pt>
                <c:pt idx="34">
                  <c:v>2300</c:v>
                </c:pt>
                <c:pt idx="35">
                  <c:v>2300</c:v>
                </c:pt>
                <c:pt idx="36">
                  <c:v>2300</c:v>
                </c:pt>
                <c:pt idx="37">
                  <c:v>2300</c:v>
                </c:pt>
                <c:pt idx="38">
                  <c:v>2300</c:v>
                </c:pt>
                <c:pt idx="39">
                  <c:v>2300</c:v>
                </c:pt>
                <c:pt idx="40">
                  <c:v>2300</c:v>
                </c:pt>
                <c:pt idx="41">
                  <c:v>2300</c:v>
                </c:pt>
                <c:pt idx="42">
                  <c:v>2300</c:v>
                </c:pt>
                <c:pt idx="43">
                  <c:v>2300</c:v>
                </c:pt>
                <c:pt idx="44">
                  <c:v>2300</c:v>
                </c:pt>
                <c:pt idx="45">
                  <c:v>2300</c:v>
                </c:pt>
                <c:pt idx="46">
                  <c:v>2300</c:v>
                </c:pt>
                <c:pt idx="47">
                  <c:v>2300</c:v>
                </c:pt>
                <c:pt idx="48">
                  <c:v>2300</c:v>
                </c:pt>
                <c:pt idx="49">
                  <c:v>2300</c:v>
                </c:pt>
                <c:pt idx="50">
                  <c:v>2300</c:v>
                </c:pt>
                <c:pt idx="51">
                  <c:v>2300</c:v>
                </c:pt>
                <c:pt idx="52">
                  <c:v>2300</c:v>
                </c:pt>
                <c:pt idx="53">
                  <c:v>2300</c:v>
                </c:pt>
                <c:pt idx="54">
                  <c:v>2300</c:v>
                </c:pt>
                <c:pt idx="55">
                  <c:v>2300</c:v>
                </c:pt>
                <c:pt idx="56">
                  <c:v>2300</c:v>
                </c:pt>
                <c:pt idx="57">
                  <c:v>2300</c:v>
                </c:pt>
                <c:pt idx="58">
                  <c:v>2300</c:v>
                </c:pt>
                <c:pt idx="59">
                  <c:v>2300</c:v>
                </c:pt>
                <c:pt idx="60">
                  <c:v>2300</c:v>
                </c:pt>
                <c:pt idx="61">
                  <c:v>2300</c:v>
                </c:pt>
                <c:pt idx="62">
                  <c:v>2300</c:v>
                </c:pt>
                <c:pt idx="63">
                  <c:v>2300</c:v>
                </c:pt>
                <c:pt idx="64">
                  <c:v>2300</c:v>
                </c:pt>
                <c:pt idx="65">
                  <c:v>2300</c:v>
                </c:pt>
                <c:pt idx="66">
                  <c:v>2300</c:v>
                </c:pt>
                <c:pt idx="67">
                  <c:v>2300</c:v>
                </c:pt>
                <c:pt idx="68">
                  <c:v>2300</c:v>
                </c:pt>
                <c:pt idx="69">
                  <c:v>2300</c:v>
                </c:pt>
                <c:pt idx="70">
                  <c:v>2300</c:v>
                </c:pt>
                <c:pt idx="71">
                  <c:v>2300</c:v>
                </c:pt>
                <c:pt idx="72">
                  <c:v>2300</c:v>
                </c:pt>
                <c:pt idx="73">
                  <c:v>2300</c:v>
                </c:pt>
                <c:pt idx="74">
                  <c:v>2300</c:v>
                </c:pt>
                <c:pt idx="75">
                  <c:v>2300</c:v>
                </c:pt>
                <c:pt idx="76">
                  <c:v>2300</c:v>
                </c:pt>
                <c:pt idx="77">
                  <c:v>2300</c:v>
                </c:pt>
                <c:pt idx="78">
                  <c:v>2300</c:v>
                </c:pt>
                <c:pt idx="79">
                  <c:v>2300</c:v>
                </c:pt>
                <c:pt idx="80">
                  <c:v>2300</c:v>
                </c:pt>
                <c:pt idx="81">
                  <c:v>2300</c:v>
                </c:pt>
                <c:pt idx="82">
                  <c:v>2300</c:v>
                </c:pt>
                <c:pt idx="83">
                  <c:v>2300</c:v>
                </c:pt>
                <c:pt idx="84">
                  <c:v>2300</c:v>
                </c:pt>
                <c:pt idx="85">
                  <c:v>2300</c:v>
                </c:pt>
                <c:pt idx="86">
                  <c:v>2300</c:v>
                </c:pt>
                <c:pt idx="87">
                  <c:v>2300</c:v>
                </c:pt>
                <c:pt idx="88">
                  <c:v>2300</c:v>
                </c:pt>
                <c:pt idx="89">
                  <c:v>2300</c:v>
                </c:pt>
                <c:pt idx="90">
                  <c:v>2300</c:v>
                </c:pt>
                <c:pt idx="91">
                  <c:v>2300</c:v>
                </c:pt>
                <c:pt idx="92">
                  <c:v>2300</c:v>
                </c:pt>
                <c:pt idx="93">
                  <c:v>2300</c:v>
                </c:pt>
                <c:pt idx="94">
                  <c:v>2300</c:v>
                </c:pt>
                <c:pt idx="95">
                  <c:v>2300</c:v>
                </c:pt>
                <c:pt idx="96">
                  <c:v>2300</c:v>
                </c:pt>
                <c:pt idx="97">
                  <c:v>2300</c:v>
                </c:pt>
                <c:pt idx="98">
                  <c:v>2300</c:v>
                </c:pt>
                <c:pt idx="99">
                  <c:v>2300</c:v>
                </c:pt>
                <c:pt idx="100">
                  <c:v>2300</c:v>
                </c:pt>
                <c:pt idx="101">
                  <c:v>2300</c:v>
                </c:pt>
                <c:pt idx="102">
                  <c:v>2300</c:v>
                </c:pt>
                <c:pt idx="103">
                  <c:v>2300</c:v>
                </c:pt>
                <c:pt idx="104">
                  <c:v>2300</c:v>
                </c:pt>
                <c:pt idx="105">
                  <c:v>2300</c:v>
                </c:pt>
                <c:pt idx="106">
                  <c:v>2300</c:v>
                </c:pt>
                <c:pt idx="107">
                  <c:v>2300</c:v>
                </c:pt>
                <c:pt idx="108">
                  <c:v>2300</c:v>
                </c:pt>
                <c:pt idx="109">
                  <c:v>2300</c:v>
                </c:pt>
                <c:pt idx="110">
                  <c:v>2300</c:v>
                </c:pt>
                <c:pt idx="111">
                  <c:v>2300</c:v>
                </c:pt>
                <c:pt idx="112">
                  <c:v>2300</c:v>
                </c:pt>
                <c:pt idx="113">
                  <c:v>2300</c:v>
                </c:pt>
                <c:pt idx="114">
                  <c:v>2300</c:v>
                </c:pt>
                <c:pt idx="115">
                  <c:v>2300</c:v>
                </c:pt>
                <c:pt idx="116">
                  <c:v>2300</c:v>
                </c:pt>
                <c:pt idx="117">
                  <c:v>2300</c:v>
                </c:pt>
                <c:pt idx="118">
                  <c:v>2300</c:v>
                </c:pt>
                <c:pt idx="119">
                  <c:v>2300</c:v>
                </c:pt>
                <c:pt idx="120">
                  <c:v>2300</c:v>
                </c:pt>
                <c:pt idx="121">
                  <c:v>2300</c:v>
                </c:pt>
                <c:pt idx="122">
                  <c:v>2300</c:v>
                </c:pt>
                <c:pt idx="123">
                  <c:v>2300</c:v>
                </c:pt>
                <c:pt idx="124">
                  <c:v>2300</c:v>
                </c:pt>
                <c:pt idx="125">
                  <c:v>2300</c:v>
                </c:pt>
                <c:pt idx="126">
                  <c:v>2300</c:v>
                </c:pt>
                <c:pt idx="127">
                  <c:v>2300</c:v>
                </c:pt>
                <c:pt idx="128">
                  <c:v>2300</c:v>
                </c:pt>
                <c:pt idx="129">
                  <c:v>2300</c:v>
                </c:pt>
                <c:pt idx="130">
                  <c:v>2300</c:v>
                </c:pt>
                <c:pt idx="131">
                  <c:v>2300</c:v>
                </c:pt>
                <c:pt idx="132">
                  <c:v>2300</c:v>
                </c:pt>
                <c:pt idx="133">
                  <c:v>2300</c:v>
                </c:pt>
                <c:pt idx="134">
                  <c:v>2300</c:v>
                </c:pt>
                <c:pt idx="135">
                  <c:v>2300</c:v>
                </c:pt>
                <c:pt idx="136">
                  <c:v>2300</c:v>
                </c:pt>
                <c:pt idx="137">
                  <c:v>2300</c:v>
                </c:pt>
                <c:pt idx="138">
                  <c:v>2300</c:v>
                </c:pt>
                <c:pt idx="139">
                  <c:v>2300</c:v>
                </c:pt>
                <c:pt idx="140">
                  <c:v>2300</c:v>
                </c:pt>
                <c:pt idx="141">
                  <c:v>2300</c:v>
                </c:pt>
                <c:pt idx="142">
                  <c:v>2300</c:v>
                </c:pt>
                <c:pt idx="143">
                  <c:v>2300</c:v>
                </c:pt>
                <c:pt idx="144">
                  <c:v>2300</c:v>
                </c:pt>
                <c:pt idx="145">
                  <c:v>2300</c:v>
                </c:pt>
                <c:pt idx="146">
                  <c:v>2300</c:v>
                </c:pt>
                <c:pt idx="147">
                  <c:v>2300</c:v>
                </c:pt>
                <c:pt idx="148">
                  <c:v>2300</c:v>
                </c:pt>
                <c:pt idx="149">
                  <c:v>2300</c:v>
                </c:pt>
                <c:pt idx="150">
                  <c:v>2300</c:v>
                </c:pt>
                <c:pt idx="151">
                  <c:v>2300</c:v>
                </c:pt>
                <c:pt idx="152">
                  <c:v>2300</c:v>
                </c:pt>
                <c:pt idx="153">
                  <c:v>2300</c:v>
                </c:pt>
                <c:pt idx="154">
                  <c:v>2300</c:v>
                </c:pt>
                <c:pt idx="155">
                  <c:v>2300</c:v>
                </c:pt>
                <c:pt idx="156">
                  <c:v>2300</c:v>
                </c:pt>
                <c:pt idx="157">
                  <c:v>2300</c:v>
                </c:pt>
                <c:pt idx="158">
                  <c:v>2300</c:v>
                </c:pt>
                <c:pt idx="159">
                  <c:v>2300</c:v>
                </c:pt>
                <c:pt idx="160">
                  <c:v>2300</c:v>
                </c:pt>
                <c:pt idx="161">
                  <c:v>2300</c:v>
                </c:pt>
                <c:pt idx="162">
                  <c:v>2300</c:v>
                </c:pt>
                <c:pt idx="163">
                  <c:v>2300</c:v>
                </c:pt>
                <c:pt idx="164">
                  <c:v>2300</c:v>
                </c:pt>
                <c:pt idx="165">
                  <c:v>2300</c:v>
                </c:pt>
                <c:pt idx="166">
                  <c:v>2300</c:v>
                </c:pt>
                <c:pt idx="167">
                  <c:v>2300</c:v>
                </c:pt>
                <c:pt idx="168">
                  <c:v>2300</c:v>
                </c:pt>
                <c:pt idx="169">
                  <c:v>2300</c:v>
                </c:pt>
                <c:pt idx="170">
                  <c:v>2300</c:v>
                </c:pt>
                <c:pt idx="171">
                  <c:v>2300</c:v>
                </c:pt>
                <c:pt idx="172">
                  <c:v>2300</c:v>
                </c:pt>
                <c:pt idx="173">
                  <c:v>2300</c:v>
                </c:pt>
                <c:pt idx="174">
                  <c:v>2300</c:v>
                </c:pt>
                <c:pt idx="175">
                  <c:v>2300</c:v>
                </c:pt>
                <c:pt idx="176">
                  <c:v>2300</c:v>
                </c:pt>
                <c:pt idx="177">
                  <c:v>2300</c:v>
                </c:pt>
                <c:pt idx="178">
                  <c:v>2300</c:v>
                </c:pt>
                <c:pt idx="179">
                  <c:v>2300</c:v>
                </c:pt>
                <c:pt idx="180">
                  <c:v>2300</c:v>
                </c:pt>
                <c:pt idx="181">
                  <c:v>2300</c:v>
                </c:pt>
                <c:pt idx="182">
                  <c:v>2300</c:v>
                </c:pt>
                <c:pt idx="183">
                  <c:v>2300</c:v>
                </c:pt>
                <c:pt idx="184">
                  <c:v>2300</c:v>
                </c:pt>
                <c:pt idx="185">
                  <c:v>2300</c:v>
                </c:pt>
                <c:pt idx="186">
                  <c:v>2300</c:v>
                </c:pt>
                <c:pt idx="187">
                  <c:v>2300</c:v>
                </c:pt>
                <c:pt idx="188">
                  <c:v>2300</c:v>
                </c:pt>
                <c:pt idx="189">
                  <c:v>2300</c:v>
                </c:pt>
                <c:pt idx="190">
                  <c:v>2300</c:v>
                </c:pt>
                <c:pt idx="191">
                  <c:v>2300</c:v>
                </c:pt>
                <c:pt idx="192">
                  <c:v>2300</c:v>
                </c:pt>
                <c:pt idx="193">
                  <c:v>2300</c:v>
                </c:pt>
                <c:pt idx="194">
                  <c:v>2300</c:v>
                </c:pt>
                <c:pt idx="195">
                  <c:v>2300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Sheet3!$G$1</c:f>
              <c:strCache>
                <c:ptCount val="1"/>
                <c:pt idx="0">
                  <c:v>EEA2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Sheet3!$A$2:$A$197</c:f>
              <c:numCache>
                <c:formatCode>dd\-mmm\-yy\ hh:mm:ss</c:formatCode>
                <c:ptCount val="196"/>
                <c:pt idx="0">
                  <c:v>41644.979166666664</c:v>
                </c:pt>
                <c:pt idx="1">
                  <c:v>41644.982638888891</c:v>
                </c:pt>
                <c:pt idx="2">
                  <c:v>41644.986111111109</c:v>
                </c:pt>
                <c:pt idx="3">
                  <c:v>41644.989583333336</c:v>
                </c:pt>
                <c:pt idx="4">
                  <c:v>41644.993055555555</c:v>
                </c:pt>
                <c:pt idx="5">
                  <c:v>41644.996527777781</c:v>
                </c:pt>
                <c:pt idx="6">
                  <c:v>41645</c:v>
                </c:pt>
                <c:pt idx="7">
                  <c:v>41645.003472222219</c:v>
                </c:pt>
                <c:pt idx="8">
                  <c:v>41645.006944444445</c:v>
                </c:pt>
                <c:pt idx="9">
                  <c:v>41645.010416666664</c:v>
                </c:pt>
                <c:pt idx="10">
                  <c:v>41645.013888888891</c:v>
                </c:pt>
                <c:pt idx="11">
                  <c:v>41645.017361111109</c:v>
                </c:pt>
                <c:pt idx="12">
                  <c:v>41645.020833333336</c:v>
                </c:pt>
                <c:pt idx="13">
                  <c:v>41645.024305555555</c:v>
                </c:pt>
                <c:pt idx="14">
                  <c:v>41645.027777777781</c:v>
                </c:pt>
                <c:pt idx="15">
                  <c:v>41645.03125</c:v>
                </c:pt>
                <c:pt idx="16">
                  <c:v>41645.034722222219</c:v>
                </c:pt>
                <c:pt idx="17">
                  <c:v>41645.038194444445</c:v>
                </c:pt>
                <c:pt idx="18">
                  <c:v>41645.041666666664</c:v>
                </c:pt>
                <c:pt idx="19">
                  <c:v>41645.045138888891</c:v>
                </c:pt>
                <c:pt idx="20">
                  <c:v>41645.048611111109</c:v>
                </c:pt>
                <c:pt idx="21">
                  <c:v>41645.052083333336</c:v>
                </c:pt>
                <c:pt idx="22">
                  <c:v>41645.055555555555</c:v>
                </c:pt>
                <c:pt idx="23">
                  <c:v>41645.059027777781</c:v>
                </c:pt>
                <c:pt idx="24">
                  <c:v>41645.0625</c:v>
                </c:pt>
                <c:pt idx="25">
                  <c:v>41645.065972222219</c:v>
                </c:pt>
                <c:pt idx="26">
                  <c:v>41645.069444444445</c:v>
                </c:pt>
                <c:pt idx="27">
                  <c:v>41645.072916666664</c:v>
                </c:pt>
                <c:pt idx="28">
                  <c:v>41645.076388888891</c:v>
                </c:pt>
                <c:pt idx="29">
                  <c:v>41645.079861111109</c:v>
                </c:pt>
                <c:pt idx="30">
                  <c:v>41645.083333333336</c:v>
                </c:pt>
                <c:pt idx="31">
                  <c:v>41645.086805555555</c:v>
                </c:pt>
                <c:pt idx="32">
                  <c:v>41645.090277777781</c:v>
                </c:pt>
                <c:pt idx="33">
                  <c:v>41645.09375</c:v>
                </c:pt>
                <c:pt idx="34">
                  <c:v>41645.097222222219</c:v>
                </c:pt>
                <c:pt idx="35">
                  <c:v>41645.100694444445</c:v>
                </c:pt>
                <c:pt idx="36">
                  <c:v>41645.104166666664</c:v>
                </c:pt>
                <c:pt idx="37">
                  <c:v>41645.107638888891</c:v>
                </c:pt>
                <c:pt idx="38">
                  <c:v>41645.111111111109</c:v>
                </c:pt>
                <c:pt idx="39">
                  <c:v>41645.114583333336</c:v>
                </c:pt>
                <c:pt idx="40">
                  <c:v>41645.118055555555</c:v>
                </c:pt>
                <c:pt idx="41">
                  <c:v>41645.121527777781</c:v>
                </c:pt>
                <c:pt idx="42">
                  <c:v>41645.125</c:v>
                </c:pt>
                <c:pt idx="43">
                  <c:v>41645.128472222219</c:v>
                </c:pt>
                <c:pt idx="44">
                  <c:v>41645.131944444445</c:v>
                </c:pt>
                <c:pt idx="45">
                  <c:v>41645.135416666664</c:v>
                </c:pt>
                <c:pt idx="46">
                  <c:v>41645.138888888891</c:v>
                </c:pt>
                <c:pt idx="47">
                  <c:v>41645.142361111109</c:v>
                </c:pt>
                <c:pt idx="48">
                  <c:v>41645.145833333336</c:v>
                </c:pt>
                <c:pt idx="49">
                  <c:v>41645.149305555555</c:v>
                </c:pt>
                <c:pt idx="50">
                  <c:v>41645.152777777781</c:v>
                </c:pt>
                <c:pt idx="51">
                  <c:v>41645.15625</c:v>
                </c:pt>
                <c:pt idx="52">
                  <c:v>41645.159722222219</c:v>
                </c:pt>
                <c:pt idx="53">
                  <c:v>41645.163194444445</c:v>
                </c:pt>
                <c:pt idx="54">
                  <c:v>41645.166666666664</c:v>
                </c:pt>
                <c:pt idx="55">
                  <c:v>41645.170138888891</c:v>
                </c:pt>
                <c:pt idx="56">
                  <c:v>41645.173611111109</c:v>
                </c:pt>
                <c:pt idx="57">
                  <c:v>41645.177083333336</c:v>
                </c:pt>
                <c:pt idx="58">
                  <c:v>41645.180555555555</c:v>
                </c:pt>
                <c:pt idx="59">
                  <c:v>41645.184027777781</c:v>
                </c:pt>
                <c:pt idx="60">
                  <c:v>41645.1875</c:v>
                </c:pt>
                <c:pt idx="61">
                  <c:v>41645.190972222219</c:v>
                </c:pt>
                <c:pt idx="62">
                  <c:v>41645.194444444445</c:v>
                </c:pt>
                <c:pt idx="63">
                  <c:v>41645.197916666664</c:v>
                </c:pt>
                <c:pt idx="64">
                  <c:v>41645.201388888891</c:v>
                </c:pt>
                <c:pt idx="65">
                  <c:v>41645.204861111109</c:v>
                </c:pt>
                <c:pt idx="66">
                  <c:v>41645.208333333336</c:v>
                </c:pt>
                <c:pt idx="67">
                  <c:v>41645.211805555555</c:v>
                </c:pt>
                <c:pt idx="68">
                  <c:v>41645.215277777781</c:v>
                </c:pt>
                <c:pt idx="69">
                  <c:v>41645.21875</c:v>
                </c:pt>
                <c:pt idx="70">
                  <c:v>41645.222222222219</c:v>
                </c:pt>
                <c:pt idx="71">
                  <c:v>41645.225694444445</c:v>
                </c:pt>
                <c:pt idx="72">
                  <c:v>41645.229166666664</c:v>
                </c:pt>
                <c:pt idx="73">
                  <c:v>41645.232638888891</c:v>
                </c:pt>
                <c:pt idx="74">
                  <c:v>41645.236111111109</c:v>
                </c:pt>
                <c:pt idx="75">
                  <c:v>41645.239583333336</c:v>
                </c:pt>
                <c:pt idx="76">
                  <c:v>41645.243055555555</c:v>
                </c:pt>
                <c:pt idx="77">
                  <c:v>41645.246527777781</c:v>
                </c:pt>
                <c:pt idx="78">
                  <c:v>41645.25</c:v>
                </c:pt>
                <c:pt idx="79">
                  <c:v>41645.253472222219</c:v>
                </c:pt>
                <c:pt idx="80">
                  <c:v>41645.256944444445</c:v>
                </c:pt>
                <c:pt idx="81">
                  <c:v>41645.260416666664</c:v>
                </c:pt>
                <c:pt idx="82">
                  <c:v>41645.263888888891</c:v>
                </c:pt>
                <c:pt idx="83">
                  <c:v>41645.267361111109</c:v>
                </c:pt>
                <c:pt idx="84">
                  <c:v>41645.270833333336</c:v>
                </c:pt>
                <c:pt idx="85">
                  <c:v>41645.274305555555</c:v>
                </c:pt>
                <c:pt idx="86">
                  <c:v>41645.277777777781</c:v>
                </c:pt>
                <c:pt idx="87">
                  <c:v>41645.28125</c:v>
                </c:pt>
                <c:pt idx="88">
                  <c:v>41645.284722222219</c:v>
                </c:pt>
                <c:pt idx="89">
                  <c:v>41645.288194444445</c:v>
                </c:pt>
                <c:pt idx="90">
                  <c:v>41645.291666666664</c:v>
                </c:pt>
                <c:pt idx="91">
                  <c:v>41645.295138888891</c:v>
                </c:pt>
                <c:pt idx="92">
                  <c:v>41645.298611111109</c:v>
                </c:pt>
                <c:pt idx="93">
                  <c:v>41645.302083333336</c:v>
                </c:pt>
                <c:pt idx="94">
                  <c:v>41645.305555555555</c:v>
                </c:pt>
                <c:pt idx="95">
                  <c:v>41645.309027777781</c:v>
                </c:pt>
                <c:pt idx="96">
                  <c:v>41645.3125</c:v>
                </c:pt>
                <c:pt idx="97">
                  <c:v>41645.315972222219</c:v>
                </c:pt>
                <c:pt idx="98">
                  <c:v>41645.319444444445</c:v>
                </c:pt>
                <c:pt idx="99">
                  <c:v>41645.322916666664</c:v>
                </c:pt>
                <c:pt idx="100">
                  <c:v>41645.326388888891</c:v>
                </c:pt>
                <c:pt idx="101">
                  <c:v>41645.329861111109</c:v>
                </c:pt>
                <c:pt idx="102">
                  <c:v>41645.333333333336</c:v>
                </c:pt>
                <c:pt idx="103">
                  <c:v>41645.336805555555</c:v>
                </c:pt>
                <c:pt idx="104">
                  <c:v>41645.340277777781</c:v>
                </c:pt>
                <c:pt idx="105">
                  <c:v>41645.34375</c:v>
                </c:pt>
                <c:pt idx="106">
                  <c:v>41645.347222222219</c:v>
                </c:pt>
                <c:pt idx="107">
                  <c:v>41645.350694444445</c:v>
                </c:pt>
                <c:pt idx="108">
                  <c:v>41645.354166666664</c:v>
                </c:pt>
                <c:pt idx="109">
                  <c:v>41645.357638888891</c:v>
                </c:pt>
                <c:pt idx="110">
                  <c:v>41645.361111111109</c:v>
                </c:pt>
                <c:pt idx="111">
                  <c:v>41645.364583333336</c:v>
                </c:pt>
                <c:pt idx="112">
                  <c:v>41645.368055555555</c:v>
                </c:pt>
                <c:pt idx="113">
                  <c:v>41645.371527777781</c:v>
                </c:pt>
                <c:pt idx="114">
                  <c:v>41645.375</c:v>
                </c:pt>
                <c:pt idx="115">
                  <c:v>41645.378472222219</c:v>
                </c:pt>
                <c:pt idx="116">
                  <c:v>41645.381944444445</c:v>
                </c:pt>
                <c:pt idx="117">
                  <c:v>41645.385416666664</c:v>
                </c:pt>
                <c:pt idx="118">
                  <c:v>41645.388888888891</c:v>
                </c:pt>
                <c:pt idx="119">
                  <c:v>41645.392361111109</c:v>
                </c:pt>
                <c:pt idx="120">
                  <c:v>41645.395833333336</c:v>
                </c:pt>
                <c:pt idx="121">
                  <c:v>41645.399305555555</c:v>
                </c:pt>
                <c:pt idx="122">
                  <c:v>41645.402777777781</c:v>
                </c:pt>
                <c:pt idx="123">
                  <c:v>41645.40625</c:v>
                </c:pt>
                <c:pt idx="124">
                  <c:v>41645.409722222219</c:v>
                </c:pt>
                <c:pt idx="125">
                  <c:v>41645.413194444445</c:v>
                </c:pt>
                <c:pt idx="126">
                  <c:v>41645.416666666664</c:v>
                </c:pt>
                <c:pt idx="127">
                  <c:v>41645.420138888891</c:v>
                </c:pt>
                <c:pt idx="128">
                  <c:v>41645.423611111109</c:v>
                </c:pt>
                <c:pt idx="129">
                  <c:v>41645.427083333336</c:v>
                </c:pt>
                <c:pt idx="130">
                  <c:v>41645.430555555555</c:v>
                </c:pt>
                <c:pt idx="131">
                  <c:v>41645.434027777781</c:v>
                </c:pt>
                <c:pt idx="132">
                  <c:v>41645.4375</c:v>
                </c:pt>
                <c:pt idx="133">
                  <c:v>41645.440972222219</c:v>
                </c:pt>
                <c:pt idx="134">
                  <c:v>41645.444444444445</c:v>
                </c:pt>
                <c:pt idx="135">
                  <c:v>41645.447916666664</c:v>
                </c:pt>
                <c:pt idx="136">
                  <c:v>41645.451388888891</c:v>
                </c:pt>
                <c:pt idx="137">
                  <c:v>41645.454861111109</c:v>
                </c:pt>
                <c:pt idx="138">
                  <c:v>41645.458333333336</c:v>
                </c:pt>
                <c:pt idx="139">
                  <c:v>41645.461805555555</c:v>
                </c:pt>
                <c:pt idx="140">
                  <c:v>41645.465277777781</c:v>
                </c:pt>
                <c:pt idx="141">
                  <c:v>41645.46875</c:v>
                </c:pt>
                <c:pt idx="142">
                  <c:v>41645.472222222219</c:v>
                </c:pt>
                <c:pt idx="143">
                  <c:v>41645.475694444445</c:v>
                </c:pt>
                <c:pt idx="144">
                  <c:v>41645.479166666664</c:v>
                </c:pt>
                <c:pt idx="145">
                  <c:v>41645.482638888891</c:v>
                </c:pt>
                <c:pt idx="146">
                  <c:v>41645.486111111109</c:v>
                </c:pt>
                <c:pt idx="147">
                  <c:v>41645.489583333336</c:v>
                </c:pt>
                <c:pt idx="148">
                  <c:v>41645.493055555555</c:v>
                </c:pt>
                <c:pt idx="149">
                  <c:v>41645.496527777781</c:v>
                </c:pt>
                <c:pt idx="150">
                  <c:v>41645.5</c:v>
                </c:pt>
                <c:pt idx="151">
                  <c:v>41645.503472222219</c:v>
                </c:pt>
                <c:pt idx="152">
                  <c:v>41645.506944444445</c:v>
                </c:pt>
                <c:pt idx="153">
                  <c:v>41645.510416666664</c:v>
                </c:pt>
                <c:pt idx="154">
                  <c:v>41645.513888888891</c:v>
                </c:pt>
                <c:pt idx="155">
                  <c:v>41645.517361111109</c:v>
                </c:pt>
                <c:pt idx="156">
                  <c:v>41645.520833333336</c:v>
                </c:pt>
                <c:pt idx="157">
                  <c:v>41645.524305555555</c:v>
                </c:pt>
                <c:pt idx="158">
                  <c:v>41645.527777777781</c:v>
                </c:pt>
                <c:pt idx="159">
                  <c:v>41645.53125</c:v>
                </c:pt>
                <c:pt idx="160">
                  <c:v>41645.534722222219</c:v>
                </c:pt>
                <c:pt idx="161">
                  <c:v>41645.538194444445</c:v>
                </c:pt>
                <c:pt idx="162">
                  <c:v>41645.541666666664</c:v>
                </c:pt>
                <c:pt idx="163">
                  <c:v>41645.545138888891</c:v>
                </c:pt>
                <c:pt idx="164">
                  <c:v>41645.548611111109</c:v>
                </c:pt>
                <c:pt idx="165">
                  <c:v>41645.552083333336</c:v>
                </c:pt>
                <c:pt idx="166">
                  <c:v>41645.555555555555</c:v>
                </c:pt>
                <c:pt idx="167">
                  <c:v>41645.559027777781</c:v>
                </c:pt>
                <c:pt idx="168">
                  <c:v>41645.5625</c:v>
                </c:pt>
                <c:pt idx="169">
                  <c:v>41645.565972222219</c:v>
                </c:pt>
                <c:pt idx="170">
                  <c:v>41645.569444444445</c:v>
                </c:pt>
                <c:pt idx="171">
                  <c:v>41645.572916666664</c:v>
                </c:pt>
                <c:pt idx="172">
                  <c:v>41645.576388888891</c:v>
                </c:pt>
                <c:pt idx="173">
                  <c:v>41645.579861111109</c:v>
                </c:pt>
                <c:pt idx="174">
                  <c:v>41645.583333333336</c:v>
                </c:pt>
                <c:pt idx="175">
                  <c:v>41645.586805555555</c:v>
                </c:pt>
                <c:pt idx="176">
                  <c:v>41645.590277777781</c:v>
                </c:pt>
                <c:pt idx="177">
                  <c:v>41645.59375</c:v>
                </c:pt>
                <c:pt idx="178">
                  <c:v>41645.597222222219</c:v>
                </c:pt>
                <c:pt idx="179">
                  <c:v>41645.600694444445</c:v>
                </c:pt>
                <c:pt idx="180">
                  <c:v>41645.604166666664</c:v>
                </c:pt>
                <c:pt idx="181">
                  <c:v>41645.607638888891</c:v>
                </c:pt>
                <c:pt idx="182">
                  <c:v>41645.611111111109</c:v>
                </c:pt>
                <c:pt idx="183">
                  <c:v>41645.614583333336</c:v>
                </c:pt>
                <c:pt idx="184">
                  <c:v>41645.618055555555</c:v>
                </c:pt>
                <c:pt idx="185">
                  <c:v>41645.621527777781</c:v>
                </c:pt>
                <c:pt idx="186">
                  <c:v>41645.625</c:v>
                </c:pt>
                <c:pt idx="187">
                  <c:v>41645.628472222219</c:v>
                </c:pt>
                <c:pt idx="188">
                  <c:v>41645.631944444445</c:v>
                </c:pt>
                <c:pt idx="189">
                  <c:v>41645.635416666664</c:v>
                </c:pt>
                <c:pt idx="190">
                  <c:v>41645.638888888891</c:v>
                </c:pt>
                <c:pt idx="191">
                  <c:v>41645.642361111109</c:v>
                </c:pt>
                <c:pt idx="192">
                  <c:v>41645.645833333336</c:v>
                </c:pt>
                <c:pt idx="193">
                  <c:v>41645.649305555555</c:v>
                </c:pt>
                <c:pt idx="194">
                  <c:v>41645.652777777781</c:v>
                </c:pt>
                <c:pt idx="195">
                  <c:v>41645.65625</c:v>
                </c:pt>
              </c:numCache>
            </c:numRef>
          </c:xVal>
          <c:yVal>
            <c:numRef>
              <c:f>Sheet3!$G$2:$G$197</c:f>
              <c:numCache>
                <c:formatCode>General</c:formatCode>
                <c:ptCount val="196"/>
                <c:pt idx="0">
                  <c:v>1750</c:v>
                </c:pt>
                <c:pt idx="1">
                  <c:v>1750</c:v>
                </c:pt>
                <c:pt idx="2">
                  <c:v>1750</c:v>
                </c:pt>
                <c:pt idx="3">
                  <c:v>1750</c:v>
                </c:pt>
                <c:pt idx="4">
                  <c:v>1750</c:v>
                </c:pt>
                <c:pt idx="5">
                  <c:v>1750</c:v>
                </c:pt>
                <c:pt idx="6">
                  <c:v>1750</c:v>
                </c:pt>
                <c:pt idx="7">
                  <c:v>1750</c:v>
                </c:pt>
                <c:pt idx="8">
                  <c:v>1750</c:v>
                </c:pt>
                <c:pt idx="9">
                  <c:v>1750</c:v>
                </c:pt>
                <c:pt idx="10">
                  <c:v>1750</c:v>
                </c:pt>
                <c:pt idx="11">
                  <c:v>1750</c:v>
                </c:pt>
                <c:pt idx="12">
                  <c:v>1750</c:v>
                </c:pt>
                <c:pt idx="13">
                  <c:v>1750</c:v>
                </c:pt>
                <c:pt idx="14">
                  <c:v>1750</c:v>
                </c:pt>
                <c:pt idx="15">
                  <c:v>1750</c:v>
                </c:pt>
                <c:pt idx="16">
                  <c:v>1750</c:v>
                </c:pt>
                <c:pt idx="17">
                  <c:v>1750</c:v>
                </c:pt>
                <c:pt idx="18">
                  <c:v>1750</c:v>
                </c:pt>
                <c:pt idx="19">
                  <c:v>1750</c:v>
                </c:pt>
                <c:pt idx="20">
                  <c:v>1750</c:v>
                </c:pt>
                <c:pt idx="21">
                  <c:v>1750</c:v>
                </c:pt>
                <c:pt idx="22">
                  <c:v>1750</c:v>
                </c:pt>
                <c:pt idx="23">
                  <c:v>1750</c:v>
                </c:pt>
                <c:pt idx="24">
                  <c:v>1750</c:v>
                </c:pt>
                <c:pt idx="25">
                  <c:v>1750</c:v>
                </c:pt>
                <c:pt idx="26">
                  <c:v>1750</c:v>
                </c:pt>
                <c:pt idx="27">
                  <c:v>1750</c:v>
                </c:pt>
                <c:pt idx="28">
                  <c:v>1750</c:v>
                </c:pt>
                <c:pt idx="29">
                  <c:v>1750</c:v>
                </c:pt>
                <c:pt idx="30">
                  <c:v>1750</c:v>
                </c:pt>
                <c:pt idx="31">
                  <c:v>1750</c:v>
                </c:pt>
                <c:pt idx="32">
                  <c:v>1750</c:v>
                </c:pt>
                <c:pt idx="33">
                  <c:v>1750</c:v>
                </c:pt>
                <c:pt idx="34">
                  <c:v>1750</c:v>
                </c:pt>
                <c:pt idx="35">
                  <c:v>1750</c:v>
                </c:pt>
                <c:pt idx="36">
                  <c:v>1750</c:v>
                </c:pt>
                <c:pt idx="37">
                  <c:v>1750</c:v>
                </c:pt>
                <c:pt idx="38">
                  <c:v>1750</c:v>
                </c:pt>
                <c:pt idx="39">
                  <c:v>1750</c:v>
                </c:pt>
                <c:pt idx="40">
                  <c:v>1750</c:v>
                </c:pt>
                <c:pt idx="41">
                  <c:v>1750</c:v>
                </c:pt>
                <c:pt idx="42">
                  <c:v>1750</c:v>
                </c:pt>
                <c:pt idx="43">
                  <c:v>1750</c:v>
                </c:pt>
                <c:pt idx="44">
                  <c:v>1750</c:v>
                </c:pt>
                <c:pt idx="45">
                  <c:v>1750</c:v>
                </c:pt>
                <c:pt idx="46">
                  <c:v>1750</c:v>
                </c:pt>
                <c:pt idx="47">
                  <c:v>1750</c:v>
                </c:pt>
                <c:pt idx="48">
                  <c:v>1750</c:v>
                </c:pt>
                <c:pt idx="49">
                  <c:v>1750</c:v>
                </c:pt>
                <c:pt idx="50">
                  <c:v>1750</c:v>
                </c:pt>
                <c:pt idx="51">
                  <c:v>1750</c:v>
                </c:pt>
                <c:pt idx="52">
                  <c:v>1750</c:v>
                </c:pt>
                <c:pt idx="53">
                  <c:v>1750</c:v>
                </c:pt>
                <c:pt idx="54">
                  <c:v>1750</c:v>
                </c:pt>
                <c:pt idx="55">
                  <c:v>1750</c:v>
                </c:pt>
                <c:pt idx="56">
                  <c:v>1750</c:v>
                </c:pt>
                <c:pt idx="57">
                  <c:v>1750</c:v>
                </c:pt>
                <c:pt idx="58">
                  <c:v>1750</c:v>
                </c:pt>
                <c:pt idx="59">
                  <c:v>1750</c:v>
                </c:pt>
                <c:pt idx="60">
                  <c:v>1750</c:v>
                </c:pt>
                <c:pt idx="61">
                  <c:v>1750</c:v>
                </c:pt>
                <c:pt idx="62">
                  <c:v>1750</c:v>
                </c:pt>
                <c:pt idx="63">
                  <c:v>1750</c:v>
                </c:pt>
                <c:pt idx="64">
                  <c:v>1750</c:v>
                </c:pt>
                <c:pt idx="65">
                  <c:v>1750</c:v>
                </c:pt>
                <c:pt idx="66">
                  <c:v>1750</c:v>
                </c:pt>
                <c:pt idx="67">
                  <c:v>1750</c:v>
                </c:pt>
                <c:pt idx="68">
                  <c:v>1750</c:v>
                </c:pt>
                <c:pt idx="69">
                  <c:v>1750</c:v>
                </c:pt>
                <c:pt idx="70">
                  <c:v>1750</c:v>
                </c:pt>
                <c:pt idx="71">
                  <c:v>1750</c:v>
                </c:pt>
                <c:pt idx="72">
                  <c:v>1750</c:v>
                </c:pt>
                <c:pt idx="73">
                  <c:v>1750</c:v>
                </c:pt>
                <c:pt idx="74">
                  <c:v>1750</c:v>
                </c:pt>
                <c:pt idx="75">
                  <c:v>1750</c:v>
                </c:pt>
                <c:pt idx="76">
                  <c:v>1750</c:v>
                </c:pt>
                <c:pt idx="77">
                  <c:v>1750</c:v>
                </c:pt>
                <c:pt idx="78">
                  <c:v>1750</c:v>
                </c:pt>
                <c:pt idx="79">
                  <c:v>1750</c:v>
                </c:pt>
                <c:pt idx="80">
                  <c:v>1750</c:v>
                </c:pt>
                <c:pt idx="81">
                  <c:v>1750</c:v>
                </c:pt>
                <c:pt idx="82">
                  <c:v>1750</c:v>
                </c:pt>
                <c:pt idx="83">
                  <c:v>1750</c:v>
                </c:pt>
                <c:pt idx="84">
                  <c:v>1750</c:v>
                </c:pt>
                <c:pt idx="85">
                  <c:v>1750</c:v>
                </c:pt>
                <c:pt idx="86">
                  <c:v>1750</c:v>
                </c:pt>
                <c:pt idx="87">
                  <c:v>1750</c:v>
                </c:pt>
                <c:pt idx="88">
                  <c:v>1750</c:v>
                </c:pt>
                <c:pt idx="89">
                  <c:v>1750</c:v>
                </c:pt>
                <c:pt idx="90">
                  <c:v>1750</c:v>
                </c:pt>
                <c:pt idx="91">
                  <c:v>1750</c:v>
                </c:pt>
                <c:pt idx="92">
                  <c:v>1750</c:v>
                </c:pt>
                <c:pt idx="93">
                  <c:v>1750</c:v>
                </c:pt>
                <c:pt idx="94">
                  <c:v>1750</c:v>
                </c:pt>
                <c:pt idx="95">
                  <c:v>1750</c:v>
                </c:pt>
                <c:pt idx="96">
                  <c:v>1750</c:v>
                </c:pt>
                <c:pt idx="97">
                  <c:v>1750</c:v>
                </c:pt>
                <c:pt idx="98">
                  <c:v>1750</c:v>
                </c:pt>
                <c:pt idx="99">
                  <c:v>1750</c:v>
                </c:pt>
                <c:pt idx="100">
                  <c:v>1750</c:v>
                </c:pt>
                <c:pt idx="101">
                  <c:v>1750</c:v>
                </c:pt>
                <c:pt idx="102">
                  <c:v>1750</c:v>
                </c:pt>
                <c:pt idx="103">
                  <c:v>1750</c:v>
                </c:pt>
                <c:pt idx="104">
                  <c:v>1750</c:v>
                </c:pt>
                <c:pt idx="105">
                  <c:v>1750</c:v>
                </c:pt>
                <c:pt idx="106">
                  <c:v>1750</c:v>
                </c:pt>
                <c:pt idx="107">
                  <c:v>1750</c:v>
                </c:pt>
                <c:pt idx="108">
                  <c:v>1750</c:v>
                </c:pt>
                <c:pt idx="109">
                  <c:v>1750</c:v>
                </c:pt>
                <c:pt idx="110">
                  <c:v>1750</c:v>
                </c:pt>
                <c:pt idx="111">
                  <c:v>1750</c:v>
                </c:pt>
                <c:pt idx="112">
                  <c:v>1750</c:v>
                </c:pt>
                <c:pt idx="113">
                  <c:v>1750</c:v>
                </c:pt>
                <c:pt idx="114">
                  <c:v>1750</c:v>
                </c:pt>
                <c:pt idx="115">
                  <c:v>1750</c:v>
                </c:pt>
                <c:pt idx="116">
                  <c:v>1750</c:v>
                </c:pt>
                <c:pt idx="117">
                  <c:v>1750</c:v>
                </c:pt>
                <c:pt idx="118">
                  <c:v>1750</c:v>
                </c:pt>
                <c:pt idx="119">
                  <c:v>1750</c:v>
                </c:pt>
                <c:pt idx="120">
                  <c:v>1750</c:v>
                </c:pt>
                <c:pt idx="121">
                  <c:v>1750</c:v>
                </c:pt>
                <c:pt idx="122">
                  <c:v>1750</c:v>
                </c:pt>
                <c:pt idx="123">
                  <c:v>1750</c:v>
                </c:pt>
                <c:pt idx="124">
                  <c:v>1750</c:v>
                </c:pt>
                <c:pt idx="125">
                  <c:v>1750</c:v>
                </c:pt>
                <c:pt idx="126">
                  <c:v>1750</c:v>
                </c:pt>
                <c:pt idx="127">
                  <c:v>1750</c:v>
                </c:pt>
                <c:pt idx="128">
                  <c:v>1750</c:v>
                </c:pt>
                <c:pt idx="129">
                  <c:v>1750</c:v>
                </c:pt>
                <c:pt idx="130">
                  <c:v>1750</c:v>
                </c:pt>
                <c:pt idx="131">
                  <c:v>1750</c:v>
                </c:pt>
                <c:pt idx="132">
                  <c:v>1750</c:v>
                </c:pt>
                <c:pt idx="133">
                  <c:v>1750</c:v>
                </c:pt>
                <c:pt idx="134">
                  <c:v>1750</c:v>
                </c:pt>
                <c:pt idx="135">
                  <c:v>1750</c:v>
                </c:pt>
                <c:pt idx="136">
                  <c:v>1750</c:v>
                </c:pt>
                <c:pt idx="137">
                  <c:v>1750</c:v>
                </c:pt>
                <c:pt idx="138">
                  <c:v>1750</c:v>
                </c:pt>
                <c:pt idx="139">
                  <c:v>1750</c:v>
                </c:pt>
                <c:pt idx="140">
                  <c:v>1750</c:v>
                </c:pt>
                <c:pt idx="141">
                  <c:v>1750</c:v>
                </c:pt>
                <c:pt idx="142">
                  <c:v>1750</c:v>
                </c:pt>
                <c:pt idx="143">
                  <c:v>1750</c:v>
                </c:pt>
                <c:pt idx="144">
                  <c:v>1750</c:v>
                </c:pt>
                <c:pt idx="145">
                  <c:v>1750</c:v>
                </c:pt>
                <c:pt idx="146">
                  <c:v>1750</c:v>
                </c:pt>
                <c:pt idx="147">
                  <c:v>1750</c:v>
                </c:pt>
                <c:pt idx="148">
                  <c:v>1750</c:v>
                </c:pt>
                <c:pt idx="149">
                  <c:v>1750</c:v>
                </c:pt>
                <c:pt idx="150">
                  <c:v>1750</c:v>
                </c:pt>
                <c:pt idx="151">
                  <c:v>1750</c:v>
                </c:pt>
                <c:pt idx="152">
                  <c:v>1750</c:v>
                </c:pt>
                <c:pt idx="153">
                  <c:v>1750</c:v>
                </c:pt>
                <c:pt idx="154">
                  <c:v>1750</c:v>
                </c:pt>
                <c:pt idx="155">
                  <c:v>1750</c:v>
                </c:pt>
                <c:pt idx="156">
                  <c:v>1750</c:v>
                </c:pt>
                <c:pt idx="157">
                  <c:v>1750</c:v>
                </c:pt>
                <c:pt idx="158">
                  <c:v>1750</c:v>
                </c:pt>
                <c:pt idx="159">
                  <c:v>1750</c:v>
                </c:pt>
                <c:pt idx="160">
                  <c:v>1750</c:v>
                </c:pt>
                <c:pt idx="161">
                  <c:v>1750</c:v>
                </c:pt>
                <c:pt idx="162">
                  <c:v>1750</c:v>
                </c:pt>
                <c:pt idx="163">
                  <c:v>1750</c:v>
                </c:pt>
                <c:pt idx="164">
                  <c:v>1750</c:v>
                </c:pt>
                <c:pt idx="165">
                  <c:v>1750</c:v>
                </c:pt>
                <c:pt idx="166">
                  <c:v>1750</c:v>
                </c:pt>
                <c:pt idx="167">
                  <c:v>1750</c:v>
                </c:pt>
                <c:pt idx="168">
                  <c:v>1750</c:v>
                </c:pt>
                <c:pt idx="169">
                  <c:v>1750</c:v>
                </c:pt>
                <c:pt idx="170">
                  <c:v>1750</c:v>
                </c:pt>
                <c:pt idx="171">
                  <c:v>1750</c:v>
                </c:pt>
                <c:pt idx="172">
                  <c:v>1750</c:v>
                </c:pt>
                <c:pt idx="173">
                  <c:v>1750</c:v>
                </c:pt>
                <c:pt idx="174">
                  <c:v>1750</c:v>
                </c:pt>
                <c:pt idx="175">
                  <c:v>1750</c:v>
                </c:pt>
                <c:pt idx="176">
                  <c:v>1750</c:v>
                </c:pt>
                <c:pt idx="177">
                  <c:v>1750</c:v>
                </c:pt>
                <c:pt idx="178">
                  <c:v>1750</c:v>
                </c:pt>
                <c:pt idx="179">
                  <c:v>1750</c:v>
                </c:pt>
                <c:pt idx="180">
                  <c:v>1750</c:v>
                </c:pt>
                <c:pt idx="181">
                  <c:v>1750</c:v>
                </c:pt>
                <c:pt idx="182">
                  <c:v>1750</c:v>
                </c:pt>
                <c:pt idx="183">
                  <c:v>1750</c:v>
                </c:pt>
                <c:pt idx="184">
                  <c:v>1750</c:v>
                </c:pt>
                <c:pt idx="185">
                  <c:v>1750</c:v>
                </c:pt>
                <c:pt idx="186">
                  <c:v>1750</c:v>
                </c:pt>
                <c:pt idx="187">
                  <c:v>1750</c:v>
                </c:pt>
                <c:pt idx="188">
                  <c:v>1750</c:v>
                </c:pt>
                <c:pt idx="189">
                  <c:v>1750</c:v>
                </c:pt>
                <c:pt idx="190">
                  <c:v>1750</c:v>
                </c:pt>
                <c:pt idx="191">
                  <c:v>1750</c:v>
                </c:pt>
                <c:pt idx="192">
                  <c:v>1750</c:v>
                </c:pt>
                <c:pt idx="193">
                  <c:v>1750</c:v>
                </c:pt>
                <c:pt idx="194">
                  <c:v>1750</c:v>
                </c:pt>
                <c:pt idx="195">
                  <c:v>1750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Sheet3!$H$1</c:f>
              <c:strCache>
                <c:ptCount val="1"/>
                <c:pt idx="0">
                  <c:v>EEA3+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Sheet3!$A$2:$A$197</c:f>
              <c:numCache>
                <c:formatCode>dd\-mmm\-yy\ hh:mm:ss</c:formatCode>
                <c:ptCount val="196"/>
                <c:pt idx="0">
                  <c:v>41644.979166666664</c:v>
                </c:pt>
                <c:pt idx="1">
                  <c:v>41644.982638888891</c:v>
                </c:pt>
                <c:pt idx="2">
                  <c:v>41644.986111111109</c:v>
                </c:pt>
                <c:pt idx="3">
                  <c:v>41644.989583333336</c:v>
                </c:pt>
                <c:pt idx="4">
                  <c:v>41644.993055555555</c:v>
                </c:pt>
                <c:pt idx="5">
                  <c:v>41644.996527777781</c:v>
                </c:pt>
                <c:pt idx="6">
                  <c:v>41645</c:v>
                </c:pt>
                <c:pt idx="7">
                  <c:v>41645.003472222219</c:v>
                </c:pt>
                <c:pt idx="8">
                  <c:v>41645.006944444445</c:v>
                </c:pt>
                <c:pt idx="9">
                  <c:v>41645.010416666664</c:v>
                </c:pt>
                <c:pt idx="10">
                  <c:v>41645.013888888891</c:v>
                </c:pt>
                <c:pt idx="11">
                  <c:v>41645.017361111109</c:v>
                </c:pt>
                <c:pt idx="12">
                  <c:v>41645.020833333336</c:v>
                </c:pt>
                <c:pt idx="13">
                  <c:v>41645.024305555555</c:v>
                </c:pt>
                <c:pt idx="14">
                  <c:v>41645.027777777781</c:v>
                </c:pt>
                <c:pt idx="15">
                  <c:v>41645.03125</c:v>
                </c:pt>
                <c:pt idx="16">
                  <c:v>41645.034722222219</c:v>
                </c:pt>
                <c:pt idx="17">
                  <c:v>41645.038194444445</c:v>
                </c:pt>
                <c:pt idx="18">
                  <c:v>41645.041666666664</c:v>
                </c:pt>
                <c:pt idx="19">
                  <c:v>41645.045138888891</c:v>
                </c:pt>
                <c:pt idx="20">
                  <c:v>41645.048611111109</c:v>
                </c:pt>
                <c:pt idx="21">
                  <c:v>41645.052083333336</c:v>
                </c:pt>
                <c:pt idx="22">
                  <c:v>41645.055555555555</c:v>
                </c:pt>
                <c:pt idx="23">
                  <c:v>41645.059027777781</c:v>
                </c:pt>
                <c:pt idx="24">
                  <c:v>41645.0625</c:v>
                </c:pt>
                <c:pt idx="25">
                  <c:v>41645.065972222219</c:v>
                </c:pt>
                <c:pt idx="26">
                  <c:v>41645.069444444445</c:v>
                </c:pt>
                <c:pt idx="27">
                  <c:v>41645.072916666664</c:v>
                </c:pt>
                <c:pt idx="28">
                  <c:v>41645.076388888891</c:v>
                </c:pt>
                <c:pt idx="29">
                  <c:v>41645.079861111109</c:v>
                </c:pt>
                <c:pt idx="30">
                  <c:v>41645.083333333336</c:v>
                </c:pt>
                <c:pt idx="31">
                  <c:v>41645.086805555555</c:v>
                </c:pt>
                <c:pt idx="32">
                  <c:v>41645.090277777781</c:v>
                </c:pt>
                <c:pt idx="33">
                  <c:v>41645.09375</c:v>
                </c:pt>
                <c:pt idx="34">
                  <c:v>41645.097222222219</c:v>
                </c:pt>
                <c:pt idx="35">
                  <c:v>41645.100694444445</c:v>
                </c:pt>
                <c:pt idx="36">
                  <c:v>41645.104166666664</c:v>
                </c:pt>
                <c:pt idx="37">
                  <c:v>41645.107638888891</c:v>
                </c:pt>
                <c:pt idx="38">
                  <c:v>41645.111111111109</c:v>
                </c:pt>
                <c:pt idx="39">
                  <c:v>41645.114583333336</c:v>
                </c:pt>
                <c:pt idx="40">
                  <c:v>41645.118055555555</c:v>
                </c:pt>
                <c:pt idx="41">
                  <c:v>41645.121527777781</c:v>
                </c:pt>
                <c:pt idx="42">
                  <c:v>41645.125</c:v>
                </c:pt>
                <c:pt idx="43">
                  <c:v>41645.128472222219</c:v>
                </c:pt>
                <c:pt idx="44">
                  <c:v>41645.131944444445</c:v>
                </c:pt>
                <c:pt idx="45">
                  <c:v>41645.135416666664</c:v>
                </c:pt>
                <c:pt idx="46">
                  <c:v>41645.138888888891</c:v>
                </c:pt>
                <c:pt idx="47">
                  <c:v>41645.142361111109</c:v>
                </c:pt>
                <c:pt idx="48">
                  <c:v>41645.145833333336</c:v>
                </c:pt>
                <c:pt idx="49">
                  <c:v>41645.149305555555</c:v>
                </c:pt>
                <c:pt idx="50">
                  <c:v>41645.152777777781</c:v>
                </c:pt>
                <c:pt idx="51">
                  <c:v>41645.15625</c:v>
                </c:pt>
                <c:pt idx="52">
                  <c:v>41645.159722222219</c:v>
                </c:pt>
                <c:pt idx="53">
                  <c:v>41645.163194444445</c:v>
                </c:pt>
                <c:pt idx="54">
                  <c:v>41645.166666666664</c:v>
                </c:pt>
                <c:pt idx="55">
                  <c:v>41645.170138888891</c:v>
                </c:pt>
                <c:pt idx="56">
                  <c:v>41645.173611111109</c:v>
                </c:pt>
                <c:pt idx="57">
                  <c:v>41645.177083333336</c:v>
                </c:pt>
                <c:pt idx="58">
                  <c:v>41645.180555555555</c:v>
                </c:pt>
                <c:pt idx="59">
                  <c:v>41645.184027777781</c:v>
                </c:pt>
                <c:pt idx="60">
                  <c:v>41645.1875</c:v>
                </c:pt>
                <c:pt idx="61">
                  <c:v>41645.190972222219</c:v>
                </c:pt>
                <c:pt idx="62">
                  <c:v>41645.194444444445</c:v>
                </c:pt>
                <c:pt idx="63">
                  <c:v>41645.197916666664</c:v>
                </c:pt>
                <c:pt idx="64">
                  <c:v>41645.201388888891</c:v>
                </c:pt>
                <c:pt idx="65">
                  <c:v>41645.204861111109</c:v>
                </c:pt>
                <c:pt idx="66">
                  <c:v>41645.208333333336</c:v>
                </c:pt>
                <c:pt idx="67">
                  <c:v>41645.211805555555</c:v>
                </c:pt>
                <c:pt idx="68">
                  <c:v>41645.215277777781</c:v>
                </c:pt>
                <c:pt idx="69">
                  <c:v>41645.21875</c:v>
                </c:pt>
                <c:pt idx="70">
                  <c:v>41645.222222222219</c:v>
                </c:pt>
                <c:pt idx="71">
                  <c:v>41645.225694444445</c:v>
                </c:pt>
                <c:pt idx="72">
                  <c:v>41645.229166666664</c:v>
                </c:pt>
                <c:pt idx="73">
                  <c:v>41645.232638888891</c:v>
                </c:pt>
                <c:pt idx="74">
                  <c:v>41645.236111111109</c:v>
                </c:pt>
                <c:pt idx="75">
                  <c:v>41645.239583333336</c:v>
                </c:pt>
                <c:pt idx="76">
                  <c:v>41645.243055555555</c:v>
                </c:pt>
                <c:pt idx="77">
                  <c:v>41645.246527777781</c:v>
                </c:pt>
                <c:pt idx="78">
                  <c:v>41645.25</c:v>
                </c:pt>
                <c:pt idx="79">
                  <c:v>41645.253472222219</c:v>
                </c:pt>
                <c:pt idx="80">
                  <c:v>41645.256944444445</c:v>
                </c:pt>
                <c:pt idx="81">
                  <c:v>41645.260416666664</c:v>
                </c:pt>
                <c:pt idx="82">
                  <c:v>41645.263888888891</c:v>
                </c:pt>
                <c:pt idx="83">
                  <c:v>41645.267361111109</c:v>
                </c:pt>
                <c:pt idx="84">
                  <c:v>41645.270833333336</c:v>
                </c:pt>
                <c:pt idx="85">
                  <c:v>41645.274305555555</c:v>
                </c:pt>
                <c:pt idx="86">
                  <c:v>41645.277777777781</c:v>
                </c:pt>
                <c:pt idx="87">
                  <c:v>41645.28125</c:v>
                </c:pt>
                <c:pt idx="88">
                  <c:v>41645.284722222219</c:v>
                </c:pt>
                <c:pt idx="89">
                  <c:v>41645.288194444445</c:v>
                </c:pt>
                <c:pt idx="90">
                  <c:v>41645.291666666664</c:v>
                </c:pt>
                <c:pt idx="91">
                  <c:v>41645.295138888891</c:v>
                </c:pt>
                <c:pt idx="92">
                  <c:v>41645.298611111109</c:v>
                </c:pt>
                <c:pt idx="93">
                  <c:v>41645.302083333336</c:v>
                </c:pt>
                <c:pt idx="94">
                  <c:v>41645.305555555555</c:v>
                </c:pt>
                <c:pt idx="95">
                  <c:v>41645.309027777781</c:v>
                </c:pt>
                <c:pt idx="96">
                  <c:v>41645.3125</c:v>
                </c:pt>
                <c:pt idx="97">
                  <c:v>41645.315972222219</c:v>
                </c:pt>
                <c:pt idx="98">
                  <c:v>41645.319444444445</c:v>
                </c:pt>
                <c:pt idx="99">
                  <c:v>41645.322916666664</c:v>
                </c:pt>
                <c:pt idx="100">
                  <c:v>41645.326388888891</c:v>
                </c:pt>
                <c:pt idx="101">
                  <c:v>41645.329861111109</c:v>
                </c:pt>
                <c:pt idx="102">
                  <c:v>41645.333333333336</c:v>
                </c:pt>
                <c:pt idx="103">
                  <c:v>41645.336805555555</c:v>
                </c:pt>
                <c:pt idx="104">
                  <c:v>41645.340277777781</c:v>
                </c:pt>
                <c:pt idx="105">
                  <c:v>41645.34375</c:v>
                </c:pt>
                <c:pt idx="106">
                  <c:v>41645.347222222219</c:v>
                </c:pt>
                <c:pt idx="107">
                  <c:v>41645.350694444445</c:v>
                </c:pt>
                <c:pt idx="108">
                  <c:v>41645.354166666664</c:v>
                </c:pt>
                <c:pt idx="109">
                  <c:v>41645.357638888891</c:v>
                </c:pt>
                <c:pt idx="110">
                  <c:v>41645.361111111109</c:v>
                </c:pt>
                <c:pt idx="111">
                  <c:v>41645.364583333336</c:v>
                </c:pt>
                <c:pt idx="112">
                  <c:v>41645.368055555555</c:v>
                </c:pt>
                <c:pt idx="113">
                  <c:v>41645.371527777781</c:v>
                </c:pt>
                <c:pt idx="114">
                  <c:v>41645.375</c:v>
                </c:pt>
                <c:pt idx="115">
                  <c:v>41645.378472222219</c:v>
                </c:pt>
                <c:pt idx="116">
                  <c:v>41645.381944444445</c:v>
                </c:pt>
                <c:pt idx="117">
                  <c:v>41645.385416666664</c:v>
                </c:pt>
                <c:pt idx="118">
                  <c:v>41645.388888888891</c:v>
                </c:pt>
                <c:pt idx="119">
                  <c:v>41645.392361111109</c:v>
                </c:pt>
                <c:pt idx="120">
                  <c:v>41645.395833333336</c:v>
                </c:pt>
                <c:pt idx="121">
                  <c:v>41645.399305555555</c:v>
                </c:pt>
                <c:pt idx="122">
                  <c:v>41645.402777777781</c:v>
                </c:pt>
                <c:pt idx="123">
                  <c:v>41645.40625</c:v>
                </c:pt>
                <c:pt idx="124">
                  <c:v>41645.409722222219</c:v>
                </c:pt>
                <c:pt idx="125">
                  <c:v>41645.413194444445</c:v>
                </c:pt>
                <c:pt idx="126">
                  <c:v>41645.416666666664</c:v>
                </c:pt>
                <c:pt idx="127">
                  <c:v>41645.420138888891</c:v>
                </c:pt>
                <c:pt idx="128">
                  <c:v>41645.423611111109</c:v>
                </c:pt>
                <c:pt idx="129">
                  <c:v>41645.427083333336</c:v>
                </c:pt>
                <c:pt idx="130">
                  <c:v>41645.430555555555</c:v>
                </c:pt>
                <c:pt idx="131">
                  <c:v>41645.434027777781</c:v>
                </c:pt>
                <c:pt idx="132">
                  <c:v>41645.4375</c:v>
                </c:pt>
                <c:pt idx="133">
                  <c:v>41645.440972222219</c:v>
                </c:pt>
                <c:pt idx="134">
                  <c:v>41645.444444444445</c:v>
                </c:pt>
                <c:pt idx="135">
                  <c:v>41645.447916666664</c:v>
                </c:pt>
                <c:pt idx="136">
                  <c:v>41645.451388888891</c:v>
                </c:pt>
                <c:pt idx="137">
                  <c:v>41645.454861111109</c:v>
                </c:pt>
                <c:pt idx="138">
                  <c:v>41645.458333333336</c:v>
                </c:pt>
                <c:pt idx="139">
                  <c:v>41645.461805555555</c:v>
                </c:pt>
                <c:pt idx="140">
                  <c:v>41645.465277777781</c:v>
                </c:pt>
                <c:pt idx="141">
                  <c:v>41645.46875</c:v>
                </c:pt>
                <c:pt idx="142">
                  <c:v>41645.472222222219</c:v>
                </c:pt>
                <c:pt idx="143">
                  <c:v>41645.475694444445</c:v>
                </c:pt>
                <c:pt idx="144">
                  <c:v>41645.479166666664</c:v>
                </c:pt>
                <c:pt idx="145">
                  <c:v>41645.482638888891</c:v>
                </c:pt>
                <c:pt idx="146">
                  <c:v>41645.486111111109</c:v>
                </c:pt>
                <c:pt idx="147">
                  <c:v>41645.489583333336</c:v>
                </c:pt>
                <c:pt idx="148">
                  <c:v>41645.493055555555</c:v>
                </c:pt>
                <c:pt idx="149">
                  <c:v>41645.496527777781</c:v>
                </c:pt>
                <c:pt idx="150">
                  <c:v>41645.5</c:v>
                </c:pt>
                <c:pt idx="151">
                  <c:v>41645.503472222219</c:v>
                </c:pt>
                <c:pt idx="152">
                  <c:v>41645.506944444445</c:v>
                </c:pt>
                <c:pt idx="153">
                  <c:v>41645.510416666664</c:v>
                </c:pt>
                <c:pt idx="154">
                  <c:v>41645.513888888891</c:v>
                </c:pt>
                <c:pt idx="155">
                  <c:v>41645.517361111109</c:v>
                </c:pt>
                <c:pt idx="156">
                  <c:v>41645.520833333336</c:v>
                </c:pt>
                <c:pt idx="157">
                  <c:v>41645.524305555555</c:v>
                </c:pt>
                <c:pt idx="158">
                  <c:v>41645.527777777781</c:v>
                </c:pt>
                <c:pt idx="159">
                  <c:v>41645.53125</c:v>
                </c:pt>
                <c:pt idx="160">
                  <c:v>41645.534722222219</c:v>
                </c:pt>
                <c:pt idx="161">
                  <c:v>41645.538194444445</c:v>
                </c:pt>
                <c:pt idx="162">
                  <c:v>41645.541666666664</c:v>
                </c:pt>
                <c:pt idx="163">
                  <c:v>41645.545138888891</c:v>
                </c:pt>
                <c:pt idx="164">
                  <c:v>41645.548611111109</c:v>
                </c:pt>
                <c:pt idx="165">
                  <c:v>41645.552083333336</c:v>
                </c:pt>
                <c:pt idx="166">
                  <c:v>41645.555555555555</c:v>
                </c:pt>
                <c:pt idx="167">
                  <c:v>41645.559027777781</c:v>
                </c:pt>
                <c:pt idx="168">
                  <c:v>41645.5625</c:v>
                </c:pt>
                <c:pt idx="169">
                  <c:v>41645.565972222219</c:v>
                </c:pt>
                <c:pt idx="170">
                  <c:v>41645.569444444445</c:v>
                </c:pt>
                <c:pt idx="171">
                  <c:v>41645.572916666664</c:v>
                </c:pt>
                <c:pt idx="172">
                  <c:v>41645.576388888891</c:v>
                </c:pt>
                <c:pt idx="173">
                  <c:v>41645.579861111109</c:v>
                </c:pt>
                <c:pt idx="174">
                  <c:v>41645.583333333336</c:v>
                </c:pt>
                <c:pt idx="175">
                  <c:v>41645.586805555555</c:v>
                </c:pt>
                <c:pt idx="176">
                  <c:v>41645.590277777781</c:v>
                </c:pt>
                <c:pt idx="177">
                  <c:v>41645.59375</c:v>
                </c:pt>
                <c:pt idx="178">
                  <c:v>41645.597222222219</c:v>
                </c:pt>
                <c:pt idx="179">
                  <c:v>41645.600694444445</c:v>
                </c:pt>
                <c:pt idx="180">
                  <c:v>41645.604166666664</c:v>
                </c:pt>
                <c:pt idx="181">
                  <c:v>41645.607638888891</c:v>
                </c:pt>
                <c:pt idx="182">
                  <c:v>41645.611111111109</c:v>
                </c:pt>
                <c:pt idx="183">
                  <c:v>41645.614583333336</c:v>
                </c:pt>
                <c:pt idx="184">
                  <c:v>41645.618055555555</c:v>
                </c:pt>
                <c:pt idx="185">
                  <c:v>41645.621527777781</c:v>
                </c:pt>
                <c:pt idx="186">
                  <c:v>41645.625</c:v>
                </c:pt>
                <c:pt idx="187">
                  <c:v>41645.628472222219</c:v>
                </c:pt>
                <c:pt idx="188">
                  <c:v>41645.631944444445</c:v>
                </c:pt>
                <c:pt idx="189">
                  <c:v>41645.635416666664</c:v>
                </c:pt>
                <c:pt idx="190">
                  <c:v>41645.638888888891</c:v>
                </c:pt>
                <c:pt idx="191">
                  <c:v>41645.642361111109</c:v>
                </c:pt>
                <c:pt idx="192">
                  <c:v>41645.645833333336</c:v>
                </c:pt>
                <c:pt idx="193">
                  <c:v>41645.649305555555</c:v>
                </c:pt>
                <c:pt idx="194">
                  <c:v>41645.652777777781</c:v>
                </c:pt>
                <c:pt idx="195">
                  <c:v>41645.65625</c:v>
                </c:pt>
              </c:numCache>
            </c:numRef>
          </c:xVal>
          <c:yVal>
            <c:numRef>
              <c:f>Sheet3!$H$2:$H$197</c:f>
              <c:numCache>
                <c:formatCode>General</c:formatCode>
                <c:ptCount val="196"/>
                <c:pt idx="0">
                  <c:v>1000</c:v>
                </c:pt>
                <c:pt idx="1">
                  <c:v>1000</c:v>
                </c:pt>
                <c:pt idx="2">
                  <c:v>1000</c:v>
                </c:pt>
                <c:pt idx="3">
                  <c:v>1000</c:v>
                </c:pt>
                <c:pt idx="4">
                  <c:v>1000</c:v>
                </c:pt>
                <c:pt idx="5">
                  <c:v>1000</c:v>
                </c:pt>
                <c:pt idx="6">
                  <c:v>1000</c:v>
                </c:pt>
                <c:pt idx="7">
                  <c:v>1000</c:v>
                </c:pt>
                <c:pt idx="8">
                  <c:v>1000</c:v>
                </c:pt>
                <c:pt idx="9">
                  <c:v>1000</c:v>
                </c:pt>
                <c:pt idx="10">
                  <c:v>1000</c:v>
                </c:pt>
                <c:pt idx="11">
                  <c:v>1000</c:v>
                </c:pt>
                <c:pt idx="12">
                  <c:v>1000</c:v>
                </c:pt>
                <c:pt idx="13">
                  <c:v>1000</c:v>
                </c:pt>
                <c:pt idx="14">
                  <c:v>1000</c:v>
                </c:pt>
                <c:pt idx="15">
                  <c:v>1000</c:v>
                </c:pt>
                <c:pt idx="16">
                  <c:v>1000</c:v>
                </c:pt>
                <c:pt idx="17">
                  <c:v>1000</c:v>
                </c:pt>
                <c:pt idx="18">
                  <c:v>1000</c:v>
                </c:pt>
                <c:pt idx="19">
                  <c:v>1000</c:v>
                </c:pt>
                <c:pt idx="20">
                  <c:v>1000</c:v>
                </c:pt>
                <c:pt idx="21">
                  <c:v>1000</c:v>
                </c:pt>
                <c:pt idx="22">
                  <c:v>1000</c:v>
                </c:pt>
                <c:pt idx="23">
                  <c:v>1000</c:v>
                </c:pt>
                <c:pt idx="24">
                  <c:v>1000</c:v>
                </c:pt>
                <c:pt idx="25">
                  <c:v>1000</c:v>
                </c:pt>
                <c:pt idx="26">
                  <c:v>1000</c:v>
                </c:pt>
                <c:pt idx="27">
                  <c:v>1000</c:v>
                </c:pt>
                <c:pt idx="28">
                  <c:v>1000</c:v>
                </c:pt>
                <c:pt idx="29">
                  <c:v>1000</c:v>
                </c:pt>
                <c:pt idx="30">
                  <c:v>1000</c:v>
                </c:pt>
                <c:pt idx="31">
                  <c:v>1000</c:v>
                </c:pt>
                <c:pt idx="32">
                  <c:v>1000</c:v>
                </c:pt>
                <c:pt idx="33">
                  <c:v>1000</c:v>
                </c:pt>
                <c:pt idx="34">
                  <c:v>1000</c:v>
                </c:pt>
                <c:pt idx="35">
                  <c:v>1000</c:v>
                </c:pt>
                <c:pt idx="36">
                  <c:v>1000</c:v>
                </c:pt>
                <c:pt idx="37">
                  <c:v>1000</c:v>
                </c:pt>
                <c:pt idx="38">
                  <c:v>1000</c:v>
                </c:pt>
                <c:pt idx="39">
                  <c:v>1000</c:v>
                </c:pt>
                <c:pt idx="40">
                  <c:v>1000</c:v>
                </c:pt>
                <c:pt idx="41">
                  <c:v>1000</c:v>
                </c:pt>
                <c:pt idx="42">
                  <c:v>1000</c:v>
                </c:pt>
                <c:pt idx="43">
                  <c:v>1000</c:v>
                </c:pt>
                <c:pt idx="44">
                  <c:v>1000</c:v>
                </c:pt>
                <c:pt idx="45">
                  <c:v>1000</c:v>
                </c:pt>
                <c:pt idx="46">
                  <c:v>1000</c:v>
                </c:pt>
                <c:pt idx="47">
                  <c:v>1000</c:v>
                </c:pt>
                <c:pt idx="48">
                  <c:v>1000</c:v>
                </c:pt>
                <c:pt idx="49">
                  <c:v>1000</c:v>
                </c:pt>
                <c:pt idx="50">
                  <c:v>1000</c:v>
                </c:pt>
                <c:pt idx="51">
                  <c:v>1000</c:v>
                </c:pt>
                <c:pt idx="52">
                  <c:v>1000</c:v>
                </c:pt>
                <c:pt idx="53">
                  <c:v>1000</c:v>
                </c:pt>
                <c:pt idx="54">
                  <c:v>1000</c:v>
                </c:pt>
                <c:pt idx="55">
                  <c:v>1000</c:v>
                </c:pt>
                <c:pt idx="56">
                  <c:v>1000</c:v>
                </c:pt>
                <c:pt idx="57">
                  <c:v>1000</c:v>
                </c:pt>
                <c:pt idx="58">
                  <c:v>1000</c:v>
                </c:pt>
                <c:pt idx="59">
                  <c:v>1000</c:v>
                </c:pt>
                <c:pt idx="60">
                  <c:v>1000</c:v>
                </c:pt>
                <c:pt idx="61">
                  <c:v>1000</c:v>
                </c:pt>
                <c:pt idx="62">
                  <c:v>1000</c:v>
                </c:pt>
                <c:pt idx="63">
                  <c:v>1000</c:v>
                </c:pt>
                <c:pt idx="64">
                  <c:v>1000</c:v>
                </c:pt>
                <c:pt idx="65">
                  <c:v>1000</c:v>
                </c:pt>
                <c:pt idx="66">
                  <c:v>1000</c:v>
                </c:pt>
                <c:pt idx="67">
                  <c:v>1000</c:v>
                </c:pt>
                <c:pt idx="68">
                  <c:v>1000</c:v>
                </c:pt>
                <c:pt idx="69">
                  <c:v>1000</c:v>
                </c:pt>
                <c:pt idx="70">
                  <c:v>1000</c:v>
                </c:pt>
                <c:pt idx="71">
                  <c:v>1000</c:v>
                </c:pt>
                <c:pt idx="72">
                  <c:v>1000</c:v>
                </c:pt>
                <c:pt idx="73">
                  <c:v>1000</c:v>
                </c:pt>
                <c:pt idx="74">
                  <c:v>1000</c:v>
                </c:pt>
                <c:pt idx="75">
                  <c:v>1000</c:v>
                </c:pt>
                <c:pt idx="76">
                  <c:v>1000</c:v>
                </c:pt>
                <c:pt idx="77">
                  <c:v>1000</c:v>
                </c:pt>
                <c:pt idx="78">
                  <c:v>1000</c:v>
                </c:pt>
                <c:pt idx="79">
                  <c:v>1000</c:v>
                </c:pt>
                <c:pt idx="80">
                  <c:v>1000</c:v>
                </c:pt>
                <c:pt idx="81">
                  <c:v>1000</c:v>
                </c:pt>
                <c:pt idx="82">
                  <c:v>1000</c:v>
                </c:pt>
                <c:pt idx="83">
                  <c:v>1000</c:v>
                </c:pt>
                <c:pt idx="84">
                  <c:v>1000</c:v>
                </c:pt>
                <c:pt idx="85">
                  <c:v>1000</c:v>
                </c:pt>
                <c:pt idx="86">
                  <c:v>1000</c:v>
                </c:pt>
                <c:pt idx="87">
                  <c:v>1000</c:v>
                </c:pt>
                <c:pt idx="88">
                  <c:v>1000</c:v>
                </c:pt>
                <c:pt idx="89">
                  <c:v>1000</c:v>
                </c:pt>
                <c:pt idx="90">
                  <c:v>1000</c:v>
                </c:pt>
                <c:pt idx="91">
                  <c:v>1000</c:v>
                </c:pt>
                <c:pt idx="92">
                  <c:v>1000</c:v>
                </c:pt>
                <c:pt idx="93">
                  <c:v>1000</c:v>
                </c:pt>
                <c:pt idx="94">
                  <c:v>1000</c:v>
                </c:pt>
                <c:pt idx="95">
                  <c:v>1000</c:v>
                </c:pt>
                <c:pt idx="96">
                  <c:v>1000</c:v>
                </c:pt>
                <c:pt idx="97">
                  <c:v>1000</c:v>
                </c:pt>
                <c:pt idx="98">
                  <c:v>1000</c:v>
                </c:pt>
                <c:pt idx="99">
                  <c:v>1000</c:v>
                </c:pt>
                <c:pt idx="100">
                  <c:v>1000</c:v>
                </c:pt>
                <c:pt idx="101">
                  <c:v>1000</c:v>
                </c:pt>
                <c:pt idx="102">
                  <c:v>1000</c:v>
                </c:pt>
                <c:pt idx="103">
                  <c:v>1000</c:v>
                </c:pt>
                <c:pt idx="104">
                  <c:v>1000</c:v>
                </c:pt>
                <c:pt idx="105">
                  <c:v>1000</c:v>
                </c:pt>
                <c:pt idx="106">
                  <c:v>1000</c:v>
                </c:pt>
                <c:pt idx="107">
                  <c:v>1000</c:v>
                </c:pt>
                <c:pt idx="108">
                  <c:v>1000</c:v>
                </c:pt>
                <c:pt idx="109">
                  <c:v>1000</c:v>
                </c:pt>
                <c:pt idx="110">
                  <c:v>1000</c:v>
                </c:pt>
                <c:pt idx="111">
                  <c:v>1000</c:v>
                </c:pt>
                <c:pt idx="112">
                  <c:v>1000</c:v>
                </c:pt>
                <c:pt idx="113">
                  <c:v>1000</c:v>
                </c:pt>
                <c:pt idx="114">
                  <c:v>1000</c:v>
                </c:pt>
                <c:pt idx="115">
                  <c:v>1000</c:v>
                </c:pt>
                <c:pt idx="116">
                  <c:v>1000</c:v>
                </c:pt>
                <c:pt idx="117">
                  <c:v>1000</c:v>
                </c:pt>
                <c:pt idx="118">
                  <c:v>1000</c:v>
                </c:pt>
                <c:pt idx="119">
                  <c:v>1000</c:v>
                </c:pt>
                <c:pt idx="120">
                  <c:v>1000</c:v>
                </c:pt>
                <c:pt idx="121">
                  <c:v>1000</c:v>
                </c:pt>
                <c:pt idx="122">
                  <c:v>1000</c:v>
                </c:pt>
                <c:pt idx="123">
                  <c:v>1000</c:v>
                </c:pt>
                <c:pt idx="124">
                  <c:v>1000</c:v>
                </c:pt>
                <c:pt idx="125">
                  <c:v>1000</c:v>
                </c:pt>
                <c:pt idx="126">
                  <c:v>1000</c:v>
                </c:pt>
                <c:pt idx="127">
                  <c:v>1000</c:v>
                </c:pt>
                <c:pt idx="128">
                  <c:v>1000</c:v>
                </c:pt>
                <c:pt idx="129">
                  <c:v>1000</c:v>
                </c:pt>
                <c:pt idx="130">
                  <c:v>1000</c:v>
                </c:pt>
                <c:pt idx="131">
                  <c:v>1000</c:v>
                </c:pt>
                <c:pt idx="132">
                  <c:v>1000</c:v>
                </c:pt>
                <c:pt idx="133">
                  <c:v>1000</c:v>
                </c:pt>
                <c:pt idx="134">
                  <c:v>1000</c:v>
                </c:pt>
                <c:pt idx="135">
                  <c:v>1000</c:v>
                </c:pt>
                <c:pt idx="136">
                  <c:v>1000</c:v>
                </c:pt>
                <c:pt idx="137">
                  <c:v>1000</c:v>
                </c:pt>
                <c:pt idx="138">
                  <c:v>1000</c:v>
                </c:pt>
                <c:pt idx="139">
                  <c:v>1000</c:v>
                </c:pt>
                <c:pt idx="140">
                  <c:v>1000</c:v>
                </c:pt>
                <c:pt idx="141">
                  <c:v>1000</c:v>
                </c:pt>
                <c:pt idx="142">
                  <c:v>1000</c:v>
                </c:pt>
                <c:pt idx="143">
                  <c:v>1000</c:v>
                </c:pt>
                <c:pt idx="144">
                  <c:v>1000</c:v>
                </c:pt>
                <c:pt idx="145">
                  <c:v>1000</c:v>
                </c:pt>
                <c:pt idx="146">
                  <c:v>1000</c:v>
                </c:pt>
                <c:pt idx="147">
                  <c:v>1000</c:v>
                </c:pt>
                <c:pt idx="148">
                  <c:v>1000</c:v>
                </c:pt>
                <c:pt idx="149">
                  <c:v>1000</c:v>
                </c:pt>
                <c:pt idx="150">
                  <c:v>1000</c:v>
                </c:pt>
                <c:pt idx="151">
                  <c:v>1000</c:v>
                </c:pt>
                <c:pt idx="152">
                  <c:v>1000</c:v>
                </c:pt>
                <c:pt idx="153">
                  <c:v>1000</c:v>
                </c:pt>
                <c:pt idx="154">
                  <c:v>1000</c:v>
                </c:pt>
                <c:pt idx="155">
                  <c:v>1000</c:v>
                </c:pt>
                <c:pt idx="156">
                  <c:v>1000</c:v>
                </c:pt>
                <c:pt idx="157">
                  <c:v>1000</c:v>
                </c:pt>
                <c:pt idx="158">
                  <c:v>1000</c:v>
                </c:pt>
                <c:pt idx="159">
                  <c:v>1000</c:v>
                </c:pt>
                <c:pt idx="160">
                  <c:v>1000</c:v>
                </c:pt>
                <c:pt idx="161">
                  <c:v>1000</c:v>
                </c:pt>
                <c:pt idx="162">
                  <c:v>1000</c:v>
                </c:pt>
                <c:pt idx="163">
                  <c:v>1000</c:v>
                </c:pt>
                <c:pt idx="164">
                  <c:v>1000</c:v>
                </c:pt>
                <c:pt idx="165">
                  <c:v>1000</c:v>
                </c:pt>
                <c:pt idx="166">
                  <c:v>1000</c:v>
                </c:pt>
                <c:pt idx="167">
                  <c:v>1000</c:v>
                </c:pt>
                <c:pt idx="168">
                  <c:v>1000</c:v>
                </c:pt>
                <c:pt idx="169">
                  <c:v>1000</c:v>
                </c:pt>
                <c:pt idx="170">
                  <c:v>1000</c:v>
                </c:pt>
                <c:pt idx="171">
                  <c:v>1000</c:v>
                </c:pt>
                <c:pt idx="172">
                  <c:v>1000</c:v>
                </c:pt>
                <c:pt idx="173">
                  <c:v>1000</c:v>
                </c:pt>
                <c:pt idx="174">
                  <c:v>1000</c:v>
                </c:pt>
                <c:pt idx="175">
                  <c:v>1000</c:v>
                </c:pt>
                <c:pt idx="176">
                  <c:v>1000</c:v>
                </c:pt>
                <c:pt idx="177">
                  <c:v>1000</c:v>
                </c:pt>
                <c:pt idx="178">
                  <c:v>1000</c:v>
                </c:pt>
                <c:pt idx="179">
                  <c:v>1000</c:v>
                </c:pt>
                <c:pt idx="180">
                  <c:v>1000</c:v>
                </c:pt>
                <c:pt idx="181">
                  <c:v>1000</c:v>
                </c:pt>
                <c:pt idx="182">
                  <c:v>1000</c:v>
                </c:pt>
                <c:pt idx="183">
                  <c:v>1000</c:v>
                </c:pt>
                <c:pt idx="184">
                  <c:v>1000</c:v>
                </c:pt>
                <c:pt idx="185">
                  <c:v>1000</c:v>
                </c:pt>
                <c:pt idx="186">
                  <c:v>1000</c:v>
                </c:pt>
                <c:pt idx="187">
                  <c:v>1000</c:v>
                </c:pt>
                <c:pt idx="188">
                  <c:v>1000</c:v>
                </c:pt>
                <c:pt idx="189">
                  <c:v>1000</c:v>
                </c:pt>
                <c:pt idx="190">
                  <c:v>1000</c:v>
                </c:pt>
                <c:pt idx="191">
                  <c:v>1000</c:v>
                </c:pt>
                <c:pt idx="192">
                  <c:v>1000</c:v>
                </c:pt>
                <c:pt idx="193">
                  <c:v>1000</c:v>
                </c:pt>
                <c:pt idx="194">
                  <c:v>1000</c:v>
                </c:pt>
                <c:pt idx="195">
                  <c:v>1000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4149744"/>
        <c:axId val="234152096"/>
      </c:scatterChart>
      <c:valAx>
        <c:axId val="234149744"/>
        <c:scaling>
          <c:orientation val="minMax"/>
          <c:max val="41645.659999999996"/>
          <c:min val="41644.980000000003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h: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4152096"/>
        <c:crosses val="autoZero"/>
        <c:crossBetween val="midCat"/>
        <c:majorUnit val="5.2083000000000011E-2"/>
        <c:minorUnit val="3.4722222189884607E-3"/>
      </c:valAx>
      <c:valAx>
        <c:axId val="234152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34149744"/>
        <c:crosses val="autoZero"/>
        <c:crossBetween val="midCat"/>
      </c:valAx>
      <c:valAx>
        <c:axId val="309898944"/>
        <c:scaling>
          <c:orientation val="minMax"/>
          <c:max val="4000"/>
        </c:scaling>
        <c:delete val="1"/>
        <c:axPos val="r"/>
        <c:numFmt formatCode="General" sourceLinked="1"/>
        <c:majorTickMark val="out"/>
        <c:minorTickMark val="none"/>
        <c:tickLblPos val="nextTo"/>
        <c:crossAx val="309899336"/>
        <c:crosses val="max"/>
        <c:crossBetween val="between"/>
      </c:valAx>
      <c:catAx>
        <c:axId val="309899336"/>
        <c:scaling>
          <c:orientation val="minMax"/>
        </c:scaling>
        <c:delete val="1"/>
        <c:axPos val="b"/>
        <c:numFmt formatCode="dd\-mmm\-yy\ hh:mm:ss" sourceLinked="1"/>
        <c:majorTickMark val="out"/>
        <c:minorTickMark val="none"/>
        <c:tickLblPos val="nextTo"/>
        <c:crossAx val="309898944"/>
        <c:crosses val="autoZero"/>
        <c:auto val="0"/>
        <c:lblAlgn val="ctr"/>
        <c:lblOffset val="100"/>
        <c:noMultiLvlLbl val="0"/>
      </c:cat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0.06137</cdr:x>
      <cdr:y>0.4642</cdr:y>
    </cdr:from>
    <cdr:to>
      <cdr:x>0.16675</cdr:x>
      <cdr:y>0.5</cdr:y>
    </cdr:to>
    <cdr:sp macro="" textlink="">
      <cdr:nvSpPr>
        <cdr:cNvPr id="2" name="TextBox 16"/>
        <cdr:cNvSpPr txBox="1"/>
      </cdr:nvSpPr>
      <cdr:spPr>
        <a:xfrm xmlns:a="http://schemas.openxmlformats.org/drawingml/2006/main">
          <a:off x="490264" y="2394350"/>
          <a:ext cx="841897" cy="1846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5875">
          <a:noFill/>
        </a:ln>
      </cdr:spPr>
      <cdr:txBody>
        <a:bodyPr xmlns:a="http://schemas.openxmlformats.org/drawingml/2006/main" wrap="none" lIns="91440" tIns="0" rIns="91440" bIns="0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/>
            <a:t>2300 MW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0.05978</cdr:x>
      <cdr:y>0.71102</cdr:y>
    </cdr:from>
    <cdr:to>
      <cdr:x>0.16516</cdr:x>
      <cdr:y>0.74683</cdr:y>
    </cdr:to>
    <cdr:sp macro="" textlink="">
      <cdr:nvSpPr>
        <cdr:cNvPr id="3" name="TextBox 16"/>
        <cdr:cNvSpPr txBox="1"/>
      </cdr:nvSpPr>
      <cdr:spPr>
        <a:xfrm xmlns:a="http://schemas.openxmlformats.org/drawingml/2006/main">
          <a:off x="477564" y="3667485"/>
          <a:ext cx="841897" cy="1846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5875">
          <a:noFill/>
        </a:ln>
      </cdr:spPr>
      <cdr:txBody>
        <a:bodyPr xmlns:a="http://schemas.openxmlformats.org/drawingml/2006/main" wrap="none" lIns="91440" tIns="0" rIns="91440" bIns="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/>
            <a:t>10</a:t>
          </a:r>
          <a:r>
            <a:rPr lang="en-US" sz="1200" b="1" dirty="0" smtClean="0"/>
            <a:t>00 </a:t>
          </a:r>
          <a:r>
            <a:rPr lang="en-US" sz="1200" b="1" dirty="0" smtClean="0"/>
            <a:t>MW</a:t>
          </a:r>
          <a:endParaRPr lang="en-US" sz="12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8/2/2017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67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190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08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509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15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026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4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674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81" r:id="rId3"/>
    <p:sldLayoutId id="2147483691" r:id="rId4"/>
    <p:sldLayoutId id="2147483690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1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3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29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9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FFR during EEA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779702"/>
              </p:ext>
            </p:extLst>
          </p:nvPr>
        </p:nvGraphicFramePr>
        <p:xfrm>
          <a:off x="577618" y="855406"/>
          <a:ext cx="7988764" cy="5158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H="1">
            <a:off x="4381345" y="3087207"/>
            <a:ext cx="576418" cy="1601299"/>
          </a:xfrm>
          <a:prstGeom prst="straightConnector1">
            <a:avLst/>
          </a:prstGeom>
          <a:ln w="28575">
            <a:solidFill>
              <a:srgbClr val="9933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16"/>
          <p:cNvSpPr txBox="1"/>
          <p:nvPr/>
        </p:nvSpPr>
        <p:spPr>
          <a:xfrm>
            <a:off x="4381345" y="1794545"/>
            <a:ext cx="2676680" cy="1292662"/>
          </a:xfrm>
          <a:prstGeom prst="rect">
            <a:avLst/>
          </a:prstGeom>
          <a:solidFill>
            <a:srgbClr val="FFFF99">
              <a:alpha val="33000"/>
            </a:srgbClr>
          </a:solidFill>
          <a:ln w="15875">
            <a:solidFill>
              <a:srgbClr val="993300"/>
            </a:solidFill>
          </a:ln>
        </p:spPr>
        <p:txBody>
          <a:bodyPr wrap="square" lIns="91440" tIns="0" rIns="9144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/>
              <a:t>PRC at or below </a:t>
            </a:r>
            <a:r>
              <a:rPr lang="en-US" sz="1200" b="1" dirty="0" smtClean="0"/>
              <a:t>1000 MW, ERCOT may shed load if PRC is not expected to be recovered within 30min. </a:t>
            </a:r>
          </a:p>
          <a:p>
            <a:endParaRPr lang="en-US" sz="1200" b="1" dirty="0"/>
          </a:p>
          <a:p>
            <a:r>
              <a:rPr lang="en-US" sz="1200" b="1" dirty="0" smtClean="0"/>
              <a:t>FFR will be preserved to maintain frequency response capability.</a:t>
            </a:r>
            <a:endParaRPr lang="en-US" sz="1200" b="1" dirty="0"/>
          </a:p>
        </p:txBody>
      </p:sp>
      <p:sp>
        <p:nvSpPr>
          <p:cNvPr id="9" name="TextBox 16"/>
          <p:cNvSpPr txBox="1"/>
          <p:nvPr/>
        </p:nvSpPr>
        <p:spPr>
          <a:xfrm>
            <a:off x="3555535" y="5088825"/>
            <a:ext cx="2032929" cy="215444"/>
          </a:xfrm>
          <a:prstGeom prst="rect">
            <a:avLst/>
          </a:prstGeom>
          <a:solidFill>
            <a:srgbClr val="FFFF99"/>
          </a:solidFill>
          <a:ln w="15875">
            <a:noFill/>
          </a:ln>
        </p:spPr>
        <p:txBody>
          <a:bodyPr wrap="none" lIns="91440" tIns="0" rIns="9144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/>
              <a:t>240 to 420 MW of FFR</a:t>
            </a:r>
            <a:endParaRPr lang="en-US" sz="1400" b="1" dirty="0"/>
          </a:p>
        </p:txBody>
      </p:sp>
      <p:sp>
        <p:nvSpPr>
          <p:cNvPr id="10" name="TextBox 16"/>
          <p:cNvSpPr txBox="1"/>
          <p:nvPr/>
        </p:nvSpPr>
        <p:spPr>
          <a:xfrm>
            <a:off x="1055182" y="3791913"/>
            <a:ext cx="841897" cy="184666"/>
          </a:xfrm>
          <a:prstGeom prst="rect">
            <a:avLst/>
          </a:prstGeom>
          <a:noFill/>
          <a:ln w="15875">
            <a:noFill/>
          </a:ln>
        </p:spPr>
        <p:txBody>
          <a:bodyPr wrap="none" lIns="91440" tIns="0" rIns="9144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/>
              <a:t>175</a:t>
            </a:r>
            <a:r>
              <a:rPr lang="en-US" sz="1200" b="1" dirty="0" smtClean="0"/>
              <a:t>0 </a:t>
            </a:r>
            <a:r>
              <a:rPr lang="en-US" sz="1200" b="1" dirty="0" smtClean="0"/>
              <a:t>MW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77784867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Courier New</vt:lpstr>
      <vt:lpstr>Wingdings</vt:lpstr>
      <vt:lpstr>1_Office Theme</vt:lpstr>
      <vt:lpstr>1_Custom Design</vt:lpstr>
      <vt:lpstr>Custom Design</vt:lpstr>
      <vt:lpstr>FFR during EEA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2017-07-19T01:41:49Z</dcterms:created>
  <dcterms:modified xsi:type="dcterms:W3CDTF">2017-08-02T21:29:53Z</dcterms:modified>
</cp:coreProperties>
</file>