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2, 2017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July 10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Weather Scenarios in Economic Planning</a:t>
            </a:r>
          </a:p>
          <a:p>
            <a:pPr lvl="1"/>
            <a:r>
              <a:rPr lang="en-US" dirty="0"/>
              <a:t>ERCOT presented a deck on the proposal of utilizing economic models with three weather scenarios</a:t>
            </a:r>
          </a:p>
          <a:p>
            <a:endParaRPr lang="en-US" dirty="0"/>
          </a:p>
          <a:p>
            <a:r>
              <a:rPr lang="en-US" dirty="0"/>
              <a:t>Generic Limits for the Panhandle Generic Transmission Constraint </a:t>
            </a:r>
          </a:p>
          <a:p>
            <a:pPr lvl="1"/>
            <a:r>
              <a:rPr lang="en-US" dirty="0"/>
              <a:t>W-A-51917-04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9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July 31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Requalification will take place </a:t>
            </a:r>
            <a:r>
              <a:rPr lang="da-DK" dirty="0"/>
              <a:t>September 18 – December 8, 2017</a:t>
            </a:r>
            <a:endParaRPr lang="en-US" dirty="0"/>
          </a:p>
          <a:p>
            <a:endParaRPr lang="en-US" dirty="0"/>
          </a:p>
          <a:p>
            <a:r>
              <a:rPr lang="en-US" dirty="0"/>
              <a:t>MVA/MW conversion process</a:t>
            </a:r>
          </a:p>
          <a:p>
            <a:pPr lvl="1"/>
            <a:r>
              <a:rPr lang="en-US" dirty="0"/>
              <a:t>The group asked ERCOT for other possibilities and a quantification of the occurrences when constraints bind during high MVAR flows to determine next steps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July 31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Discussion about the Panhandle GTC and the potential for masked generation scenarios like current Laredo GTC study</a:t>
            </a:r>
          </a:p>
          <a:p>
            <a:pPr lvl="1"/>
            <a:r>
              <a:rPr lang="en-US" dirty="0"/>
              <a:t>The group asked ERCOT to identify “low hanging fruit” which would be meaningful to market participants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2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July 31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Process for economic consideration for Outage Scheduling</a:t>
            </a:r>
          </a:p>
          <a:p>
            <a:pPr lvl="1"/>
            <a:r>
              <a:rPr lang="en-US" dirty="0"/>
              <a:t>What dollar magnitude is needed to trigger</a:t>
            </a:r>
          </a:p>
          <a:p>
            <a:pPr lvl="2"/>
            <a:r>
              <a:rPr lang="en-US" dirty="0"/>
              <a:t>Market? Stakeholder? Technology?</a:t>
            </a:r>
          </a:p>
          <a:p>
            <a:pPr lvl="1"/>
            <a:r>
              <a:rPr lang="en-US" dirty="0"/>
              <a:t>A process</a:t>
            </a:r>
          </a:p>
          <a:p>
            <a:pPr lvl="2"/>
            <a:r>
              <a:rPr lang="en-US" dirty="0"/>
              <a:t>Can TDSPs communicate outages earlier to ERCOT?</a:t>
            </a:r>
          </a:p>
          <a:p>
            <a:pPr lvl="2"/>
            <a:r>
              <a:rPr lang="en-US" dirty="0"/>
              <a:t>Will this impact market certainty?</a:t>
            </a:r>
          </a:p>
          <a:p>
            <a:pPr lvl="1"/>
            <a:r>
              <a:rPr lang="en-US" dirty="0"/>
              <a:t>Explore if TDSPs should be able to recover additional costs if outages are taken in a way that saves the Market multiples of that additional cost </a:t>
            </a:r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5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183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Energy</cp:lastModifiedBy>
  <cp:revision>22</cp:revision>
  <dcterms:created xsi:type="dcterms:W3CDTF">2017-04-04T23:56:13Z</dcterms:created>
  <dcterms:modified xsi:type="dcterms:W3CDTF">2017-08-01T23:48:22Z</dcterms:modified>
</cp:coreProperties>
</file>