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2" r:id="rId1"/>
    <p:sldMasterId id="2147483667" r:id="rId2"/>
    <p:sldMasterId id="2147483669" r:id="rId3"/>
    <p:sldMasterId id="2147483686" r:id="rId4"/>
  </p:sldMasterIdLst>
  <p:notesMasterIdLst>
    <p:notesMasterId r:id="rId22"/>
  </p:notesMasterIdLst>
  <p:handoutMasterIdLst>
    <p:handoutMasterId r:id="rId23"/>
  </p:handoutMasterIdLst>
  <p:sldIdLst>
    <p:sldId id="270" r:id="rId5"/>
    <p:sldId id="562" r:id="rId6"/>
    <p:sldId id="586" r:id="rId7"/>
    <p:sldId id="594" r:id="rId8"/>
    <p:sldId id="597" r:id="rId9"/>
    <p:sldId id="598" r:id="rId10"/>
    <p:sldId id="593" r:id="rId11"/>
    <p:sldId id="599" r:id="rId12"/>
    <p:sldId id="600" r:id="rId13"/>
    <p:sldId id="572" r:id="rId14"/>
    <p:sldId id="587" r:id="rId15"/>
    <p:sldId id="575" r:id="rId16"/>
    <p:sldId id="577" r:id="rId17"/>
    <p:sldId id="602" r:id="rId18"/>
    <p:sldId id="581" r:id="rId19"/>
    <p:sldId id="582" r:id="rId20"/>
    <p:sldId id="56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D16F0B16-99A6-4A89-BD55-366F6B849F6F}">
          <p14:sldIdLst>
            <p14:sldId id="270"/>
            <p14:sldId id="562"/>
            <p14:sldId id="586"/>
            <p14:sldId id="594"/>
            <p14:sldId id="597"/>
            <p14:sldId id="598"/>
            <p14:sldId id="593"/>
            <p14:sldId id="599"/>
            <p14:sldId id="600"/>
            <p14:sldId id="572"/>
            <p14:sldId id="587"/>
            <p14:sldId id="575"/>
            <p14:sldId id="577"/>
            <p14:sldId id="602"/>
            <p14:sldId id="581"/>
            <p14:sldId id="582"/>
          </p14:sldIdLst>
        </p14:section>
        <p14:section name="The End" id="{DFF51345-AEAC-4B04-B61F-B055434BCA96}">
          <p14:sldIdLst>
            <p14:sldId id="56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89F"/>
    <a:srgbClr val="73C8FD"/>
    <a:srgbClr val="50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8025" autoAdjust="0"/>
    <p:restoredTop sz="64991" autoAdjust="0"/>
  </p:normalViewPr>
  <p:slideViewPr>
    <p:cSldViewPr snapToGrid="0">
      <p:cViewPr varScale="1">
        <p:scale>
          <a:sx n="52" d="100"/>
          <a:sy n="5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98" d="100"/>
          <a:sy n="98" d="100"/>
        </p:scale>
        <p:origin x="351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oleObject" Target="file:///C:\Users\nmago\Documents\_Documents\OA-EMS\10_Projects\2017_8_QMWG_AS_Changes\NPRR-828\Frequency%20Events.xlsx" TargetMode="External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oleObject" Target="file:///C:\Users\nmago\Documents\_Documents\OA-EMS\10_Projects\2017_8_QMWG_AS_Changes\NPRR-828\Frequency%20Events.xlsx" TargetMode="External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wli\Desktop\Inertia\critical%20inertia.xls" TargetMode="External"/><Relationship Id="rId4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wli\Desktop\Inertia\FFR1MIN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2014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xVal>
            <c:numRef>
              <c:f>'2014'!$P$2:$P$3</c:f>
              <c:numCache>
                <c:formatCode>0.0000</c:formatCode>
                <c:ptCount val="2"/>
                <c:pt idx="0">
                  <c:v>59.7760009765625</c:v>
                </c:pt>
                <c:pt idx="1">
                  <c:v>59.877998352050781</c:v>
                </c:pt>
              </c:numCache>
            </c:numRef>
          </c:xVal>
          <c:yVal>
            <c:numRef>
              <c:f>'2014'!$M$2:$M$3</c:f>
              <c:numCache>
                <c:formatCode>0</c:formatCode>
                <c:ptCount val="2"/>
                <c:pt idx="0">
                  <c:v>769.83282470703125</c:v>
                </c:pt>
                <c:pt idx="1">
                  <c:v>581.53314426967063</c:v>
                </c:pt>
              </c:numCache>
            </c:numRef>
          </c:yVal>
          <c:smooth val="0"/>
        </c:ser>
        <c:ser>
          <c:idx val="1"/>
          <c:order val="1"/>
          <c:tx>
            <c:v>2015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noFill/>
              </a:ln>
              <a:effectLst/>
            </c:spPr>
          </c:marker>
          <c:xVal>
            <c:numRef>
              <c:f>'2015'!$P$2:$P$71</c:f>
              <c:numCache>
                <c:formatCode>0.0000</c:formatCode>
                <c:ptCount val="70"/>
                <c:pt idx="0">
                  <c:v>59.867000579833984</c:v>
                </c:pt>
                <c:pt idx="1">
                  <c:v>59.888999938964844</c:v>
                </c:pt>
                <c:pt idx="2">
                  <c:v>59.908000946044922</c:v>
                </c:pt>
                <c:pt idx="3">
                  <c:v>59.881999969482422</c:v>
                </c:pt>
                <c:pt idx="4">
                  <c:v>59.909999847412109</c:v>
                </c:pt>
                <c:pt idx="5">
                  <c:v>59.867000579833984</c:v>
                </c:pt>
                <c:pt idx="6">
                  <c:v>59.868999481201172</c:v>
                </c:pt>
                <c:pt idx="7">
                  <c:v>59.895999908447266</c:v>
                </c:pt>
                <c:pt idx="8">
                  <c:v>59.930000305175781</c:v>
                </c:pt>
                <c:pt idx="9">
                  <c:v>59.902000427246094</c:v>
                </c:pt>
                <c:pt idx="10">
                  <c:v>59.887001037597656</c:v>
                </c:pt>
                <c:pt idx="11">
                  <c:v>59.916000366210938</c:v>
                </c:pt>
                <c:pt idx="12">
                  <c:v>59.873001098632813</c:v>
                </c:pt>
                <c:pt idx="13">
                  <c:v>59.883998870849609</c:v>
                </c:pt>
                <c:pt idx="14">
                  <c:v>59.889999389648437</c:v>
                </c:pt>
                <c:pt idx="15">
                  <c:v>59.886001586914063</c:v>
                </c:pt>
                <c:pt idx="16">
                  <c:v>59.859001159667969</c:v>
                </c:pt>
                <c:pt idx="17">
                  <c:v>59.863998413085938</c:v>
                </c:pt>
                <c:pt idx="18">
                  <c:v>59.826000213623047</c:v>
                </c:pt>
                <c:pt idx="19">
                  <c:v>59.867000579833984</c:v>
                </c:pt>
                <c:pt idx="20">
                  <c:v>59.923999786376953</c:v>
                </c:pt>
                <c:pt idx="21">
                  <c:v>59.869998931884766</c:v>
                </c:pt>
                <c:pt idx="22">
                  <c:v>59.886001586914063</c:v>
                </c:pt>
                <c:pt idx="23">
                  <c:v>59.88800048828125</c:v>
                </c:pt>
                <c:pt idx="24">
                  <c:v>59.855998992919922</c:v>
                </c:pt>
                <c:pt idx="25">
                  <c:v>59.895999908447266</c:v>
                </c:pt>
                <c:pt idx="26">
                  <c:v>59.900001525878906</c:v>
                </c:pt>
                <c:pt idx="27">
                  <c:v>59.910999298095703</c:v>
                </c:pt>
                <c:pt idx="28">
                  <c:v>59.917999267578125</c:v>
                </c:pt>
                <c:pt idx="29">
                  <c:v>59.926998138427734</c:v>
                </c:pt>
                <c:pt idx="30">
                  <c:v>59.905998229980469</c:v>
                </c:pt>
                <c:pt idx="31">
                  <c:v>59.893001556396484</c:v>
                </c:pt>
                <c:pt idx="32">
                  <c:v>59.883998870849609</c:v>
                </c:pt>
                <c:pt idx="33">
                  <c:v>59.881999969482422</c:v>
                </c:pt>
                <c:pt idx="34">
                  <c:v>59.894001007080078</c:v>
                </c:pt>
                <c:pt idx="35">
                  <c:v>59.924999237060547</c:v>
                </c:pt>
                <c:pt idx="36">
                  <c:v>59.918998718261719</c:v>
                </c:pt>
                <c:pt idx="37">
                  <c:v>59.847000122070313</c:v>
                </c:pt>
                <c:pt idx="38">
                  <c:v>59.859001159667969</c:v>
                </c:pt>
                <c:pt idx="39">
                  <c:v>59.846000671386719</c:v>
                </c:pt>
                <c:pt idx="40">
                  <c:v>59.903999328613281</c:v>
                </c:pt>
                <c:pt idx="41">
                  <c:v>59.895999908447266</c:v>
                </c:pt>
                <c:pt idx="42">
                  <c:v>59.7239990234375</c:v>
                </c:pt>
                <c:pt idx="43">
                  <c:v>59.928001403808594</c:v>
                </c:pt>
                <c:pt idx="44">
                  <c:v>60.062999725341797</c:v>
                </c:pt>
                <c:pt idx="45">
                  <c:v>59.903999328613281</c:v>
                </c:pt>
                <c:pt idx="46">
                  <c:v>59.909999847412109</c:v>
                </c:pt>
                <c:pt idx="47">
                  <c:v>59.889999389648437</c:v>
                </c:pt>
                <c:pt idx="48">
                  <c:v>59.907001495361328</c:v>
                </c:pt>
                <c:pt idx="49">
                  <c:v>59.859001159667969</c:v>
                </c:pt>
                <c:pt idx="50">
                  <c:v>59.902000427246094</c:v>
                </c:pt>
                <c:pt idx="51">
                  <c:v>59.833999633789063</c:v>
                </c:pt>
                <c:pt idx="52">
                  <c:v>59.865001678466797</c:v>
                </c:pt>
                <c:pt idx="53">
                  <c:v>59.904998779296875</c:v>
                </c:pt>
                <c:pt idx="54">
                  <c:v>59.907001495361328</c:v>
                </c:pt>
                <c:pt idx="55">
                  <c:v>59.902999877929688</c:v>
                </c:pt>
                <c:pt idx="56">
                  <c:v>59.821998596191406</c:v>
                </c:pt>
                <c:pt idx="57">
                  <c:v>59.791999816894531</c:v>
                </c:pt>
                <c:pt idx="58">
                  <c:v>59.918998718261719</c:v>
                </c:pt>
                <c:pt idx="59">
                  <c:v>59.847000122070313</c:v>
                </c:pt>
                <c:pt idx="60">
                  <c:v>59.814998626708984</c:v>
                </c:pt>
                <c:pt idx="61">
                  <c:v>59.883998870849609</c:v>
                </c:pt>
                <c:pt idx="62">
                  <c:v>59.872001647949219</c:v>
                </c:pt>
                <c:pt idx="63">
                  <c:v>59.926998138427734</c:v>
                </c:pt>
                <c:pt idx="64">
                  <c:v>59.895999908447266</c:v>
                </c:pt>
                <c:pt idx="65">
                  <c:v>59.925998687744141</c:v>
                </c:pt>
                <c:pt idx="66">
                  <c:v>59.921001434326172</c:v>
                </c:pt>
                <c:pt idx="67">
                  <c:v>59.918998718261719</c:v>
                </c:pt>
                <c:pt idx="68">
                  <c:v>59.912998199462891</c:v>
                </c:pt>
                <c:pt idx="69">
                  <c:v>59.868999481201172</c:v>
                </c:pt>
              </c:numCache>
            </c:numRef>
          </c:xVal>
          <c:yVal>
            <c:numRef>
              <c:f>'2015'!$M$2:$M$71</c:f>
              <c:numCache>
                <c:formatCode>0</c:formatCode>
                <c:ptCount val="70"/>
                <c:pt idx="0">
                  <c:v>569.51538957868297</c:v>
                </c:pt>
                <c:pt idx="1">
                  <c:v>523.50000871930797</c:v>
                </c:pt>
                <c:pt idx="2">
                  <c:v>449.98586818150113</c:v>
                </c:pt>
                <c:pt idx="3">
                  <c:v>599.79999999999995</c:v>
                </c:pt>
                <c:pt idx="4">
                  <c:v>291.55357142857144</c:v>
                </c:pt>
                <c:pt idx="5">
                  <c:v>582.23976353236606</c:v>
                </c:pt>
                <c:pt idx="6">
                  <c:v>500.1825365339007</c:v>
                </c:pt>
                <c:pt idx="7">
                  <c:v>326.54517473493303</c:v>
                </c:pt>
                <c:pt idx="8">
                  <c:v>260.73330688476562</c:v>
                </c:pt>
                <c:pt idx="9">
                  <c:v>307</c:v>
                </c:pt>
                <c:pt idx="10">
                  <c:v>538.48041043962746</c:v>
                </c:pt>
                <c:pt idx="11">
                  <c:v>263.0062626429966</c:v>
                </c:pt>
                <c:pt idx="12">
                  <c:v>438.3094482421875</c:v>
                </c:pt>
                <c:pt idx="13">
                  <c:v>486.2165309361049</c:v>
                </c:pt>
                <c:pt idx="14">
                  <c:v>430.57583400181358</c:v>
                </c:pt>
                <c:pt idx="15">
                  <c:v>623.97238159179676</c:v>
                </c:pt>
                <c:pt idx="16">
                  <c:v>603.71302577427446</c:v>
                </c:pt>
                <c:pt idx="17">
                  <c:v>504.5455104282924</c:v>
                </c:pt>
                <c:pt idx="18">
                  <c:v>770.20298549107133</c:v>
                </c:pt>
                <c:pt idx="19">
                  <c:v>506.37597874232699</c:v>
                </c:pt>
                <c:pt idx="20">
                  <c:v>372.59836251395086</c:v>
                </c:pt>
                <c:pt idx="21">
                  <c:v>492.88572474888394</c:v>
                </c:pt>
                <c:pt idx="22">
                  <c:v>374.2355150495257</c:v>
                </c:pt>
                <c:pt idx="23">
                  <c:v>270.54776287078857</c:v>
                </c:pt>
                <c:pt idx="24">
                  <c:v>776.60572160993297</c:v>
                </c:pt>
                <c:pt idx="25">
                  <c:v>478.55089460100442</c:v>
                </c:pt>
                <c:pt idx="26">
                  <c:v>435.24286324637279</c:v>
                </c:pt>
                <c:pt idx="27">
                  <c:v>508.53826904296875</c:v>
                </c:pt>
                <c:pt idx="28">
                  <c:v>489.62188720703125</c:v>
                </c:pt>
                <c:pt idx="29">
                  <c:v>465.96206637791227</c:v>
                </c:pt>
                <c:pt idx="30">
                  <c:v>690.34287806919633</c:v>
                </c:pt>
                <c:pt idx="31">
                  <c:v>533.50517054966519</c:v>
                </c:pt>
                <c:pt idx="32">
                  <c:v>471.04866245814736</c:v>
                </c:pt>
                <c:pt idx="33">
                  <c:v>644.55051967075894</c:v>
                </c:pt>
                <c:pt idx="34">
                  <c:v>460.39999389648432</c:v>
                </c:pt>
                <c:pt idx="35">
                  <c:v>500.40255737304687</c:v>
                </c:pt>
                <c:pt idx="36">
                  <c:v>413.8376682826451</c:v>
                </c:pt>
                <c:pt idx="37">
                  <c:v>747.92469133649547</c:v>
                </c:pt>
                <c:pt idx="38">
                  <c:v>845.01015799386153</c:v>
                </c:pt>
                <c:pt idx="39">
                  <c:v>683.15155465262274</c:v>
                </c:pt>
                <c:pt idx="40">
                  <c:v>430.17857578822549</c:v>
                </c:pt>
                <c:pt idx="41">
                  <c:v>446.5999952043806</c:v>
                </c:pt>
                <c:pt idx="42">
                  <c:v>1507.0402570452009</c:v>
                </c:pt>
                <c:pt idx="43">
                  <c:v>449.72227668762207</c:v>
                </c:pt>
                <c:pt idx="44">
                  <c:v>0</c:v>
                </c:pt>
                <c:pt idx="45">
                  <c:v>481.04440743582586</c:v>
                </c:pt>
                <c:pt idx="46">
                  <c:v>455.82032557896207</c:v>
                </c:pt>
                <c:pt idx="47">
                  <c:v>631.90287562779008</c:v>
                </c:pt>
                <c:pt idx="48">
                  <c:v>419.35852922712047</c:v>
                </c:pt>
                <c:pt idx="49">
                  <c:v>513.91518293108254</c:v>
                </c:pt>
                <c:pt idx="50">
                  <c:v>463.67320823669434</c:v>
                </c:pt>
                <c:pt idx="51">
                  <c:v>815.31884765624989</c:v>
                </c:pt>
                <c:pt idx="52">
                  <c:v>642.57142857142856</c:v>
                </c:pt>
                <c:pt idx="53">
                  <c:v>422.1857060023716</c:v>
                </c:pt>
                <c:pt idx="54">
                  <c:v>357.96428571428567</c:v>
                </c:pt>
                <c:pt idx="55">
                  <c:v>494.21135166713174</c:v>
                </c:pt>
                <c:pt idx="56">
                  <c:v>834.30002267020086</c:v>
                </c:pt>
                <c:pt idx="57">
                  <c:v>829.89472307477672</c:v>
                </c:pt>
                <c:pt idx="58">
                  <c:v>305.97321210588728</c:v>
                </c:pt>
                <c:pt idx="59">
                  <c:v>680</c:v>
                </c:pt>
                <c:pt idx="60">
                  <c:v>754.58156040736606</c:v>
                </c:pt>
                <c:pt idx="61">
                  <c:v>574.4643162318639</c:v>
                </c:pt>
                <c:pt idx="62">
                  <c:v>574.52142769949774</c:v>
                </c:pt>
                <c:pt idx="63">
                  <c:v>303.29484776088168</c:v>
                </c:pt>
                <c:pt idx="64">
                  <c:v>477.23283822195867</c:v>
                </c:pt>
                <c:pt idx="65">
                  <c:v>352.77143859863281</c:v>
                </c:pt>
                <c:pt idx="66">
                  <c:v>281.28672572544639</c:v>
                </c:pt>
                <c:pt idx="67">
                  <c:v>295.04286411830356</c:v>
                </c:pt>
                <c:pt idx="68">
                  <c:v>337.64599936349055</c:v>
                </c:pt>
                <c:pt idx="69">
                  <c:v>678.07142857142856</c:v>
                </c:pt>
              </c:numCache>
            </c:numRef>
          </c:yVal>
          <c:smooth val="0"/>
        </c:ser>
        <c:ser>
          <c:idx val="2"/>
          <c:order val="2"/>
          <c:tx>
            <c:v>2016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noFill/>
              </a:ln>
              <a:effectLst/>
            </c:spPr>
          </c:marker>
          <c:xVal>
            <c:numRef>
              <c:f>'2016'!$P$2:$P$72</c:f>
              <c:numCache>
                <c:formatCode>0.0000</c:formatCode>
                <c:ptCount val="71"/>
                <c:pt idx="0">
                  <c:v>59.903999328613281</c:v>
                </c:pt>
                <c:pt idx="1">
                  <c:v>59.916000366210938</c:v>
                </c:pt>
                <c:pt idx="2">
                  <c:v>59.838001251220703</c:v>
                </c:pt>
                <c:pt idx="3">
                  <c:v>59.730998992919922</c:v>
                </c:pt>
                <c:pt idx="4">
                  <c:v>59.916999816894531</c:v>
                </c:pt>
                <c:pt idx="5">
                  <c:v>59.932998657226562</c:v>
                </c:pt>
                <c:pt idx="6">
                  <c:v>59.930999755859375</c:v>
                </c:pt>
                <c:pt idx="7">
                  <c:v>59.897998809814453</c:v>
                </c:pt>
                <c:pt idx="8">
                  <c:v>59.846000671386719</c:v>
                </c:pt>
                <c:pt idx="9">
                  <c:v>59.870998382568359</c:v>
                </c:pt>
                <c:pt idx="10">
                  <c:v>59.935001373291016</c:v>
                </c:pt>
                <c:pt idx="11">
                  <c:v>59.923999786376953</c:v>
                </c:pt>
                <c:pt idx="12">
                  <c:v>59.872001647949219</c:v>
                </c:pt>
                <c:pt idx="13">
                  <c:v>59.922000885009766</c:v>
                </c:pt>
                <c:pt idx="14">
                  <c:v>59.896999359130859</c:v>
                </c:pt>
                <c:pt idx="15">
                  <c:v>59.932998657226562</c:v>
                </c:pt>
                <c:pt idx="16">
                  <c:v>59.905998229980469</c:v>
                </c:pt>
                <c:pt idx="17">
                  <c:v>59.863998413085938</c:v>
                </c:pt>
                <c:pt idx="18">
                  <c:v>59.904998779296875</c:v>
                </c:pt>
                <c:pt idx="19">
                  <c:v>59.807998657226563</c:v>
                </c:pt>
                <c:pt idx="20">
                  <c:v>59.909999847412109</c:v>
                </c:pt>
                <c:pt idx="21">
                  <c:v>59.907001495361328</c:v>
                </c:pt>
                <c:pt idx="22">
                  <c:v>59.868000030517578</c:v>
                </c:pt>
                <c:pt idx="23">
                  <c:v>59.916000366210938</c:v>
                </c:pt>
                <c:pt idx="24">
                  <c:v>59.884998321533203</c:v>
                </c:pt>
                <c:pt idx="25">
                  <c:v>59.884998321533203</c:v>
                </c:pt>
                <c:pt idx="26">
                  <c:v>59.881999969482422</c:v>
                </c:pt>
                <c:pt idx="27">
                  <c:v>59.708000183105469</c:v>
                </c:pt>
                <c:pt idx="28">
                  <c:v>59.868000030517578</c:v>
                </c:pt>
                <c:pt idx="29">
                  <c:v>59.909000396728516</c:v>
                </c:pt>
                <c:pt idx="30">
                  <c:v>59.895999908447266</c:v>
                </c:pt>
                <c:pt idx="31">
                  <c:v>59.879001617431641</c:v>
                </c:pt>
                <c:pt idx="32">
                  <c:v>59.870998382568359</c:v>
                </c:pt>
                <c:pt idx="33">
                  <c:v>59.895999908447266</c:v>
                </c:pt>
                <c:pt idx="34">
                  <c:v>59.882999420166016</c:v>
                </c:pt>
                <c:pt idx="35">
                  <c:v>59.879001617431641</c:v>
                </c:pt>
                <c:pt idx="36">
                  <c:v>59.852001190185547</c:v>
                </c:pt>
                <c:pt idx="37">
                  <c:v>59.860000610351563</c:v>
                </c:pt>
                <c:pt idx="38">
                  <c:v>59.790000915527344</c:v>
                </c:pt>
                <c:pt idx="39">
                  <c:v>59.858001708984375</c:v>
                </c:pt>
                <c:pt idx="40">
                  <c:v>59.888999938964844</c:v>
                </c:pt>
                <c:pt idx="41">
                  <c:v>59.858001708984375</c:v>
                </c:pt>
                <c:pt idx="42">
                  <c:v>59.879001617431641</c:v>
                </c:pt>
                <c:pt idx="43">
                  <c:v>59.891998291015625</c:v>
                </c:pt>
                <c:pt idx="44">
                  <c:v>59.875999450683594</c:v>
                </c:pt>
                <c:pt idx="45">
                  <c:v>59.926998138427734</c:v>
                </c:pt>
                <c:pt idx="46">
                  <c:v>59.911998748779297</c:v>
                </c:pt>
                <c:pt idx="47">
                  <c:v>59.831001281738281</c:v>
                </c:pt>
                <c:pt idx="48">
                  <c:v>60.096000671386719</c:v>
                </c:pt>
                <c:pt idx="49">
                  <c:v>59.876998901367188</c:v>
                </c:pt>
                <c:pt idx="50">
                  <c:v>59.919998168945313</c:v>
                </c:pt>
                <c:pt idx="51">
                  <c:v>59.884998321533203</c:v>
                </c:pt>
                <c:pt idx="52">
                  <c:v>59.88800048828125</c:v>
                </c:pt>
                <c:pt idx="53">
                  <c:v>59.910999298095703</c:v>
                </c:pt>
                <c:pt idx="54">
                  <c:v>59.896999359130859</c:v>
                </c:pt>
                <c:pt idx="55">
                  <c:v>59.936000823974609</c:v>
                </c:pt>
                <c:pt idx="56">
                  <c:v>59.923000335693359</c:v>
                </c:pt>
                <c:pt idx="57">
                  <c:v>59.922000885009766</c:v>
                </c:pt>
                <c:pt idx="58">
                  <c:v>59.929000854492187</c:v>
                </c:pt>
                <c:pt idx="59">
                  <c:v>59.854999542236328</c:v>
                </c:pt>
                <c:pt idx="60">
                  <c:v>59.811000823974609</c:v>
                </c:pt>
                <c:pt idx="61">
                  <c:v>59.837001800537109</c:v>
                </c:pt>
                <c:pt idx="62">
                  <c:v>59.873001098632813</c:v>
                </c:pt>
                <c:pt idx="63">
                  <c:v>59.917999267578125</c:v>
                </c:pt>
                <c:pt idx="64">
                  <c:v>59.805000305175781</c:v>
                </c:pt>
                <c:pt idx="65">
                  <c:v>59.819000244140625</c:v>
                </c:pt>
                <c:pt idx="66">
                  <c:v>59.908000946044922</c:v>
                </c:pt>
                <c:pt idx="67">
                  <c:v>59.876998901367188</c:v>
                </c:pt>
                <c:pt idx="68">
                  <c:v>59.907001495361328</c:v>
                </c:pt>
                <c:pt idx="69">
                  <c:v>59.868000030517578</c:v>
                </c:pt>
                <c:pt idx="70">
                  <c:v>59.865001678466797</c:v>
                </c:pt>
              </c:numCache>
            </c:numRef>
          </c:xVal>
          <c:yVal>
            <c:numRef>
              <c:f>'2016'!$M$2:$M$72</c:f>
              <c:numCache>
                <c:formatCode>0</c:formatCode>
                <c:ptCount val="71"/>
                <c:pt idx="0">
                  <c:v>391.78440638950889</c:v>
                </c:pt>
                <c:pt idx="1">
                  <c:v>407.55287497384205</c:v>
                </c:pt>
                <c:pt idx="2">
                  <c:v>823.31624058314731</c:v>
                </c:pt>
                <c:pt idx="3">
                  <c:v>1345.8941116333008</c:v>
                </c:pt>
                <c:pt idx="4">
                  <c:v>375.1043701171875</c:v>
                </c:pt>
                <c:pt idx="5">
                  <c:v>330.69607107979908</c:v>
                </c:pt>
                <c:pt idx="6">
                  <c:v>311.64140973772317</c:v>
                </c:pt>
                <c:pt idx="7">
                  <c:v>385.1153782435826</c:v>
                </c:pt>
                <c:pt idx="8">
                  <c:v>468.40478515625</c:v>
                </c:pt>
                <c:pt idx="9">
                  <c:v>343.25714329310824</c:v>
                </c:pt>
                <c:pt idx="10">
                  <c:v>239.12142944335935</c:v>
                </c:pt>
                <c:pt idx="11">
                  <c:v>266.32838221958701</c:v>
                </c:pt>
                <c:pt idx="12">
                  <c:v>467.80654907226562</c:v>
                </c:pt>
                <c:pt idx="13">
                  <c:v>155.34643227713451</c:v>
                </c:pt>
                <c:pt idx="14">
                  <c:v>425.12847464425221</c:v>
                </c:pt>
                <c:pt idx="15">
                  <c:v>416.08821759905135</c:v>
                </c:pt>
                <c:pt idx="16">
                  <c:v>342</c:v>
                </c:pt>
                <c:pt idx="17">
                  <c:v>343</c:v>
                </c:pt>
                <c:pt idx="18">
                  <c:v>295.64282880510603</c:v>
                </c:pt>
                <c:pt idx="19">
                  <c:v>663</c:v>
                </c:pt>
                <c:pt idx="20">
                  <c:v>282.52218191964283</c:v>
                </c:pt>
                <c:pt idx="21">
                  <c:v>401.92750331333707</c:v>
                </c:pt>
                <c:pt idx="22">
                  <c:v>382.39999389648437</c:v>
                </c:pt>
                <c:pt idx="23">
                  <c:v>347.87415204729353</c:v>
                </c:pt>
                <c:pt idx="24">
                  <c:v>431.61498587472101</c:v>
                </c:pt>
                <c:pt idx="25">
                  <c:v>411.05715070452004</c:v>
                </c:pt>
                <c:pt idx="26">
                  <c:v>561.72815813337058</c:v>
                </c:pt>
                <c:pt idx="27">
                  <c:v>1311.0437360491071</c:v>
                </c:pt>
                <c:pt idx="28">
                  <c:v>626.85714285714278</c:v>
                </c:pt>
                <c:pt idx="29">
                  <c:v>306.62494768415178</c:v>
                </c:pt>
                <c:pt idx="30">
                  <c:v>587.88002668108254</c:v>
                </c:pt>
                <c:pt idx="31">
                  <c:v>558.90916224888394</c:v>
                </c:pt>
                <c:pt idx="32">
                  <c:v>454.07941981724332</c:v>
                </c:pt>
                <c:pt idx="33">
                  <c:v>516.59526715959817</c:v>
                </c:pt>
                <c:pt idx="34">
                  <c:v>668.73997279575894</c:v>
                </c:pt>
                <c:pt idx="35">
                  <c:v>483.50492818088134</c:v>
                </c:pt>
                <c:pt idx="36">
                  <c:v>634.40423583984375</c:v>
                </c:pt>
                <c:pt idx="37">
                  <c:v>540.74287632533481</c:v>
                </c:pt>
                <c:pt idx="38">
                  <c:v>1376.1995987264172</c:v>
                </c:pt>
                <c:pt idx="39">
                  <c:v>722.44317626953125</c:v>
                </c:pt>
                <c:pt idx="40">
                  <c:v>580.65460205078125</c:v>
                </c:pt>
                <c:pt idx="41">
                  <c:v>532.79407610212047</c:v>
                </c:pt>
                <c:pt idx="42">
                  <c:v>703.05267333984375</c:v>
                </c:pt>
                <c:pt idx="43">
                  <c:v>546.57568359375</c:v>
                </c:pt>
                <c:pt idx="44">
                  <c:v>733.21431187220981</c:v>
                </c:pt>
                <c:pt idx="45">
                  <c:v>392.74464607238758</c:v>
                </c:pt>
                <c:pt idx="46">
                  <c:v>526.3385009765625</c:v>
                </c:pt>
                <c:pt idx="47">
                  <c:v>855.80000523158503</c:v>
                </c:pt>
                <c:pt idx="48">
                  <c:v>-479</c:v>
                </c:pt>
                <c:pt idx="49">
                  <c:v>722.59186226981024</c:v>
                </c:pt>
                <c:pt idx="50">
                  <c:v>484.00090026855463</c:v>
                </c:pt>
                <c:pt idx="51">
                  <c:v>533.72194562639504</c:v>
                </c:pt>
                <c:pt idx="52">
                  <c:v>596.37954275948664</c:v>
                </c:pt>
                <c:pt idx="53">
                  <c:v>454</c:v>
                </c:pt>
                <c:pt idx="54">
                  <c:v>581.54683139414658</c:v>
                </c:pt>
                <c:pt idx="55">
                  <c:v>452.89141845703125</c:v>
                </c:pt>
                <c:pt idx="56">
                  <c:v>436.73851667131697</c:v>
                </c:pt>
                <c:pt idx="57">
                  <c:v>418.99785505022317</c:v>
                </c:pt>
                <c:pt idx="58">
                  <c:v>212.61339950561523</c:v>
                </c:pt>
                <c:pt idx="59">
                  <c:v>572.94441441127231</c:v>
                </c:pt>
                <c:pt idx="60">
                  <c:v>808.76658412388394</c:v>
                </c:pt>
                <c:pt idx="61">
                  <c:v>620.9073486328125</c:v>
                </c:pt>
                <c:pt idx="62">
                  <c:v>599.29264613560258</c:v>
                </c:pt>
                <c:pt idx="63">
                  <c:v>288.77</c:v>
                </c:pt>
                <c:pt idx="64">
                  <c:v>815.77576555524547</c:v>
                </c:pt>
                <c:pt idx="65">
                  <c:v>829.77144949776778</c:v>
                </c:pt>
                <c:pt idx="66">
                  <c:v>466.666748046875</c:v>
                </c:pt>
                <c:pt idx="67">
                  <c:v>372.20000784737721</c:v>
                </c:pt>
                <c:pt idx="68">
                  <c:v>316.79109191894531</c:v>
                </c:pt>
                <c:pt idx="69">
                  <c:v>570.15884835379461</c:v>
                </c:pt>
                <c:pt idx="70">
                  <c:v>414.73571722848072</c:v>
                </c:pt>
              </c:numCache>
            </c:numRef>
          </c:yVal>
          <c:smooth val="0"/>
        </c:ser>
        <c:ser>
          <c:idx val="3"/>
          <c:order val="3"/>
          <c:tx>
            <c:v>2017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numRef>
              <c:f>'2017'!$P$2:$P$33</c:f>
              <c:numCache>
                <c:formatCode>0.0000</c:formatCode>
                <c:ptCount val="32"/>
                <c:pt idx="0">
                  <c:v>59.890998840332031</c:v>
                </c:pt>
                <c:pt idx="1">
                  <c:v>59.902000427246094</c:v>
                </c:pt>
                <c:pt idx="2">
                  <c:v>59.808998107910156</c:v>
                </c:pt>
                <c:pt idx="3">
                  <c:v>59.910999298095703</c:v>
                </c:pt>
                <c:pt idx="4">
                  <c:v>59.842998504638672</c:v>
                </c:pt>
                <c:pt idx="5">
                  <c:v>59.798999786376953</c:v>
                </c:pt>
                <c:pt idx="6">
                  <c:v>59.880001068115234</c:v>
                </c:pt>
                <c:pt idx="7">
                  <c:v>59.786998748779297</c:v>
                </c:pt>
                <c:pt idx="8">
                  <c:v>59.804000854492188</c:v>
                </c:pt>
                <c:pt idx="9">
                  <c:v>59.911998748779297</c:v>
                </c:pt>
                <c:pt idx="10">
                  <c:v>59.929000854492187</c:v>
                </c:pt>
                <c:pt idx="11">
                  <c:v>59.900001525878906</c:v>
                </c:pt>
                <c:pt idx="12">
                  <c:v>59.858001708984375</c:v>
                </c:pt>
                <c:pt idx="13">
                  <c:v>59.907001495361328</c:v>
                </c:pt>
                <c:pt idx="14">
                  <c:v>59.909000396728516</c:v>
                </c:pt>
                <c:pt idx="15">
                  <c:v>59.915000915527344</c:v>
                </c:pt>
                <c:pt idx="16">
                  <c:v>59.895000457763672</c:v>
                </c:pt>
                <c:pt idx="17">
                  <c:v>59.908000946044922</c:v>
                </c:pt>
                <c:pt idx="18">
                  <c:v>59.9010009765625</c:v>
                </c:pt>
                <c:pt idx="19">
                  <c:v>59.897998809814453</c:v>
                </c:pt>
                <c:pt idx="20">
                  <c:v>59.915000915527344</c:v>
                </c:pt>
                <c:pt idx="21">
                  <c:v>59.897998809814453</c:v>
                </c:pt>
                <c:pt idx="22">
                  <c:v>59.915000915527344</c:v>
                </c:pt>
                <c:pt idx="23">
                  <c:v>59.936000823974609</c:v>
                </c:pt>
                <c:pt idx="24">
                  <c:v>59.900001525878906</c:v>
                </c:pt>
                <c:pt idx="25">
                  <c:v>59.9010009765625</c:v>
                </c:pt>
                <c:pt idx="26">
                  <c:v>59.881999969482422</c:v>
                </c:pt>
                <c:pt idx="27">
                  <c:v>59.907001495361328</c:v>
                </c:pt>
                <c:pt idx="28">
                  <c:v>59.904998779296875</c:v>
                </c:pt>
                <c:pt idx="29">
                  <c:v>59.839000701904297</c:v>
                </c:pt>
                <c:pt idx="30">
                  <c:v>59.909999847412109</c:v>
                </c:pt>
                <c:pt idx="31">
                  <c:v>59.887001037597656</c:v>
                </c:pt>
              </c:numCache>
            </c:numRef>
          </c:xVal>
          <c:yVal>
            <c:numRef>
              <c:f>'2017'!$M$2:$M$33</c:f>
              <c:numCache>
                <c:formatCode>0</c:formatCode>
                <c:ptCount val="32"/>
                <c:pt idx="0">
                  <c:v>731.24138970000001</c:v>
                </c:pt>
                <c:pt idx="1">
                  <c:v>403.97795350000001</c:v>
                </c:pt>
                <c:pt idx="2">
                  <c:v>795.9500340053014</c:v>
                </c:pt>
                <c:pt idx="3">
                  <c:v>446.84286499023437</c:v>
                </c:pt>
                <c:pt idx="4">
                  <c:v>429.20403616768976</c:v>
                </c:pt>
                <c:pt idx="5">
                  <c:v>823.34396769106388</c:v>
                </c:pt>
                <c:pt idx="6">
                  <c:v>374.78906249068677</c:v>
                </c:pt>
                <c:pt idx="7">
                  <c:v>811.43572998046875</c:v>
                </c:pt>
                <c:pt idx="8">
                  <c:v>727.46010916573664</c:v>
                </c:pt>
                <c:pt idx="9">
                  <c:v>303.97897338867187</c:v>
                </c:pt>
                <c:pt idx="10">
                  <c:v>297.52002825055803</c:v>
                </c:pt>
                <c:pt idx="11">
                  <c:v>343.70203944614957</c:v>
                </c:pt>
                <c:pt idx="12">
                  <c:v>559.75445556640625</c:v>
                </c:pt>
                <c:pt idx="13">
                  <c:v>368.5517011044015</c:v>
                </c:pt>
                <c:pt idx="14">
                  <c:v>380.79</c:v>
                </c:pt>
                <c:pt idx="15">
                  <c:v>487</c:v>
                </c:pt>
                <c:pt idx="16">
                  <c:v>437.92300415039062</c:v>
                </c:pt>
                <c:pt idx="17">
                  <c:v>299.21480451311385</c:v>
                </c:pt>
                <c:pt idx="18">
                  <c:v>189.7881183624267</c:v>
                </c:pt>
                <c:pt idx="19">
                  <c:v>339.88</c:v>
                </c:pt>
                <c:pt idx="20">
                  <c:v>416.15944780622215</c:v>
                </c:pt>
                <c:pt idx="21">
                  <c:v>447.93333489554266</c:v>
                </c:pt>
                <c:pt idx="22">
                  <c:v>214.64286177498957</c:v>
                </c:pt>
                <c:pt idx="23">
                  <c:v>638.29998779296875</c:v>
                </c:pt>
                <c:pt idx="24">
                  <c:v>588.86175537109364</c:v>
                </c:pt>
                <c:pt idx="25">
                  <c:v>452.45789609636563</c:v>
                </c:pt>
                <c:pt idx="26">
                  <c:v>471.64443097795754</c:v>
                </c:pt>
                <c:pt idx="27">
                  <c:v>444</c:v>
                </c:pt>
                <c:pt idx="28">
                  <c:v>442.76231178588102</c:v>
                </c:pt>
                <c:pt idx="29">
                  <c:v>847.91429792131692</c:v>
                </c:pt>
                <c:pt idx="30">
                  <c:v>522.18529401506703</c:v>
                </c:pt>
                <c:pt idx="31">
                  <c:v>550.46572004045754</c:v>
                </c:pt>
              </c:numCache>
            </c:numRef>
          </c:yVal>
          <c:smooth val="0"/>
        </c:ser>
        <c:ser>
          <c:idx val="4"/>
          <c:order val="4"/>
          <c:tx>
            <c:v>LR Trigger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2.9214139643587498E-3"/>
                  <c:y val="-4.0257648953301126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errBars>
            <c:errDir val="y"/>
            <c:errBarType val="both"/>
            <c:errValType val="fixedVal"/>
            <c:noEndCap val="1"/>
            <c:val val="2000"/>
            <c:spPr>
              <a:noFill/>
              <a:ln w="15875" cap="flat" cmpd="sng" algn="ctr">
                <a:solidFill>
                  <a:schemeClr val="tx1"/>
                </a:solidFill>
                <a:prstDash val="dash"/>
                <a:round/>
              </a:ln>
              <a:effectLst/>
            </c:spPr>
          </c:errBars>
          <c:errBars>
            <c:errDir val="x"/>
            <c:errBarType val="both"/>
            <c:errValType val="fixedVal"/>
            <c:noEndCap val="0"/>
            <c:val val="1"/>
            <c:spPr>
              <a:noFill/>
              <a:ln w="9525" cap="flat" cmpd="sng" algn="ctr">
                <a:noFill/>
                <a:round/>
              </a:ln>
              <a:effectLst/>
            </c:spPr>
          </c:errBars>
          <c:xVal>
            <c:numRef>
              <c:f>Sheet2!$A$1</c:f>
              <c:numCache>
                <c:formatCode>General</c:formatCode>
                <c:ptCount val="1"/>
                <c:pt idx="0">
                  <c:v>59.7</c:v>
                </c:pt>
              </c:numCache>
            </c:numRef>
          </c:xVal>
          <c:yVal>
            <c:numRef>
              <c:f>Sheet2!$B$1</c:f>
              <c:numCache>
                <c:formatCode>General</c:formatCode>
                <c:ptCount val="1"/>
                <c:pt idx="0">
                  <c:v>0</c:v>
                </c:pt>
              </c:numCache>
            </c:numRef>
          </c:yVal>
          <c:smooth val="0"/>
        </c:ser>
        <c:ser>
          <c:idx val="5"/>
          <c:order val="5"/>
          <c:tx>
            <c:v>FFR Trigger Op 1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0.14884760954959833"/>
                  <c:y val="9.8310943695539152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errBars>
            <c:errDir val="x"/>
            <c:errBarType val="both"/>
            <c:errValType val="fixedVal"/>
            <c:noEndCap val="1"/>
            <c:val val="0.1"/>
            <c:spPr>
              <a:noFill/>
              <a:ln w="9525" cap="flat" cmpd="sng" algn="ctr">
                <a:noFill/>
                <a:round/>
              </a:ln>
              <a:effectLst/>
            </c:spPr>
          </c:errBars>
          <c:errBars>
            <c:errDir val="y"/>
            <c:errBarType val="both"/>
            <c:errValType val="fixedVal"/>
            <c:noEndCap val="1"/>
            <c:val val="2000"/>
            <c:spPr>
              <a:noFill/>
              <a:ln w="15875" cap="flat" cmpd="sng" algn="ctr">
                <a:solidFill>
                  <a:schemeClr val="tx1"/>
                </a:solidFill>
                <a:prstDash val="dash"/>
                <a:round/>
              </a:ln>
              <a:effectLst/>
            </c:spPr>
          </c:errBars>
          <c:xVal>
            <c:numRef>
              <c:f>Sheet2!$A$2</c:f>
              <c:numCache>
                <c:formatCode>General</c:formatCode>
                <c:ptCount val="1"/>
                <c:pt idx="0">
                  <c:v>59.8</c:v>
                </c:pt>
              </c:numCache>
            </c:numRef>
          </c:xVal>
          <c:yVal>
            <c:numRef>
              <c:f>Sheet2!$B$2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yVal>
          <c:smooth val="0"/>
        </c:ser>
        <c:ser>
          <c:idx val="6"/>
          <c:order val="6"/>
          <c:tx>
            <c:v>FFR Trigger Op 2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1.0788982478970732E-2"/>
                  <c:y val="9.969825688149099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errBars>
            <c:errDir val="x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fixedVal"/>
            <c:noEndCap val="1"/>
            <c:val val="2000"/>
            <c:spPr>
              <a:noFill/>
              <a:ln w="15875" cap="flat" cmpd="sng" algn="ctr">
                <a:solidFill>
                  <a:schemeClr val="tx1"/>
                </a:solidFill>
                <a:prstDash val="dash"/>
                <a:round/>
              </a:ln>
              <a:effectLst/>
            </c:spPr>
          </c:errBars>
          <c:xVal>
            <c:numRef>
              <c:f>Sheet2!$A$4</c:f>
              <c:numCache>
                <c:formatCode>General</c:formatCode>
                <c:ptCount val="1"/>
                <c:pt idx="0">
                  <c:v>59.85</c:v>
                </c:pt>
              </c:numCache>
            </c:numRef>
          </c:xVal>
          <c:yVal>
            <c:numRef>
              <c:f>Sheet2!$B$4</c:f>
              <c:numCache>
                <c:formatCode>General</c:formatCode>
                <c:ptCount val="1"/>
                <c:pt idx="0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0317568"/>
        <c:axId val="90319104"/>
      </c:scatterChart>
      <c:valAx>
        <c:axId val="90317568"/>
        <c:scaling>
          <c:orientation val="minMax"/>
          <c:max val="60.1"/>
          <c:min val="59.7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 smtClean="0">
                    <a:solidFill>
                      <a:schemeClr val="tx1"/>
                    </a:solidFill>
                  </a:rPr>
                  <a:t>Frequency at C-point </a:t>
                </a:r>
                <a:r>
                  <a:rPr lang="en-US" sz="1200" b="1" dirty="0">
                    <a:solidFill>
                      <a:schemeClr val="tx1"/>
                    </a:solidFill>
                  </a:rPr>
                  <a:t>(Hz)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319104"/>
        <c:crosses val="autoZero"/>
        <c:crossBetween val="midCat"/>
        <c:majorUnit val="5.000000000000001E-2"/>
        <c:minorUnit val="1.0000000000000002E-2"/>
      </c:valAx>
      <c:valAx>
        <c:axId val="90319104"/>
        <c:scaling>
          <c:orientation val="minMax"/>
          <c:max val="1800"/>
          <c:min val="-6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>
                    <a:solidFill>
                      <a:schemeClr val="tx1"/>
                    </a:solidFill>
                  </a:rPr>
                  <a:t>MW Loss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317568"/>
        <c:crossesAt val="60"/>
        <c:crossBetween val="midCat"/>
        <c:majorUnit val="300"/>
        <c:minorUnit val="40"/>
      </c:valAx>
      <c:spPr>
        <a:noFill/>
        <a:ln w="12700">
          <a:solidFill>
            <a:srgbClr val="5B6770"/>
          </a:solidFill>
        </a:ln>
        <a:effectLst/>
      </c:spPr>
    </c:plotArea>
    <c:legend>
      <c:legendPos val="t"/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ayout/>
      <c:overlay val="0"/>
      <c:spPr>
        <a:solidFill>
          <a:schemeClr val="bg1">
            <a:lumMod val="95000"/>
          </a:schemeClr>
        </a:solidFill>
        <a:ln>
          <a:solidFill>
            <a:schemeClr val="tx1">
              <a:lumMod val="95000"/>
              <a:lumOff val="5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2014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xVal>
            <c:numRef>
              <c:f>'2014'!$V$2:$V$3</c:f>
              <c:numCache>
                <c:formatCode>hh:mm:ss;@</c:formatCode>
                <c:ptCount val="2"/>
                <c:pt idx="0">
                  <c:v>1.7245370327145793E-3</c:v>
                </c:pt>
                <c:pt idx="1">
                  <c:v>2.8009259258396924E-3</c:v>
                </c:pt>
              </c:numCache>
            </c:numRef>
          </c:xVal>
          <c:yVal>
            <c:numRef>
              <c:f>'2014'!$M$2:$M$3</c:f>
              <c:numCache>
                <c:formatCode>0</c:formatCode>
                <c:ptCount val="2"/>
                <c:pt idx="0">
                  <c:v>769.83282470703125</c:v>
                </c:pt>
                <c:pt idx="1">
                  <c:v>581.53314426967063</c:v>
                </c:pt>
              </c:numCache>
            </c:numRef>
          </c:yVal>
          <c:smooth val="0"/>
        </c:ser>
        <c:ser>
          <c:idx val="1"/>
          <c:order val="1"/>
          <c:tx>
            <c:v>2015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noFill/>
              </a:ln>
              <a:effectLst/>
            </c:spPr>
          </c:marker>
          <c:xVal>
            <c:numRef>
              <c:f>'2015'!$V$2:$V$71</c:f>
              <c:numCache>
                <c:formatCode>hh:mm:ss;@</c:formatCode>
                <c:ptCount val="70"/>
                <c:pt idx="0">
                  <c:v>1.8518518481869251E-3</c:v>
                </c:pt>
                <c:pt idx="1">
                  <c:v>3.1018518566270359E-3</c:v>
                </c:pt>
                <c:pt idx="2">
                  <c:v>4.2013888887595385E-3</c:v>
                </c:pt>
                <c:pt idx="3">
                  <c:v>2.6736111103673466E-3</c:v>
                </c:pt>
                <c:pt idx="4">
                  <c:v>9.490740776527673E-4</c:v>
                </c:pt>
                <c:pt idx="5">
                  <c:v>2.372685179580003E-3</c:v>
                </c:pt>
                <c:pt idx="6">
                  <c:v>2.3958333331393078E-3</c:v>
                </c:pt>
                <c:pt idx="7">
                  <c:v>9.374999935971573E-4</c:v>
                </c:pt>
                <c:pt idx="8">
                  <c:v>1.9791666636592709E-3</c:v>
                </c:pt>
                <c:pt idx="9">
                  <c:v>1.157407408754807E-3</c:v>
                </c:pt>
                <c:pt idx="10">
                  <c:v>3.749999996216502E-3</c:v>
                </c:pt>
                <c:pt idx="11">
                  <c:v>4.9652777815936133E-3</c:v>
                </c:pt>
                <c:pt idx="12">
                  <c:v>1.6087962940218858E-3</c:v>
                </c:pt>
                <c:pt idx="13">
                  <c:v>1.4467592554865405E-3</c:v>
                </c:pt>
                <c:pt idx="14">
                  <c:v>1.747685186273884E-3</c:v>
                </c:pt>
                <c:pt idx="15">
                  <c:v>2.3263888942892663E-3</c:v>
                </c:pt>
                <c:pt idx="16">
                  <c:v>2.3379629637929611E-3</c:v>
                </c:pt>
                <c:pt idx="17">
                  <c:v>1.9212962943129241E-3</c:v>
                </c:pt>
                <c:pt idx="18">
                  <c:v>2.1643518484779634E-3</c:v>
                </c:pt>
                <c:pt idx="19">
                  <c:v>1.8055555556202307E-3</c:v>
                </c:pt>
                <c:pt idx="20">
                  <c:v>2.8124999953433871E-3</c:v>
                </c:pt>
                <c:pt idx="21">
                  <c:v>3.5648148186737671E-3</c:v>
                </c:pt>
                <c:pt idx="22">
                  <c:v>2.418981479422655E-3</c:v>
                </c:pt>
                <c:pt idx="23">
                  <c:v>1.7708333325572312E-3</c:v>
                </c:pt>
                <c:pt idx="24">
                  <c:v>2.754629633272998E-3</c:v>
                </c:pt>
                <c:pt idx="25">
                  <c:v>1.2847222169511952E-3</c:v>
                </c:pt>
                <c:pt idx="26">
                  <c:v>4.8842592586879618E-3</c:v>
                </c:pt>
                <c:pt idx="27">
                  <c:v>4.0972222268464975E-3</c:v>
                </c:pt>
                <c:pt idx="28">
                  <c:v>2.6041666642413475E-3</c:v>
                </c:pt>
                <c:pt idx="29">
                  <c:v>3.9930555576574989E-3</c:v>
                </c:pt>
                <c:pt idx="30">
                  <c:v>3.5879629649571143E-3</c:v>
                </c:pt>
                <c:pt idx="31">
                  <c:v>2.7430555564933456E-3</c:v>
                </c:pt>
                <c:pt idx="32">
                  <c:v>2.3726851868559606E-3</c:v>
                </c:pt>
                <c:pt idx="33">
                  <c:v>2.7083333334303461E-3</c:v>
                </c:pt>
                <c:pt idx="34">
                  <c:v>2.9282407413120382E-3</c:v>
                </c:pt>
                <c:pt idx="35">
                  <c:v>3.6805555573664606E-3</c:v>
                </c:pt>
                <c:pt idx="36">
                  <c:v>1.9097222175332718E-3</c:v>
                </c:pt>
                <c:pt idx="37">
                  <c:v>2.8819444487453438E-3</c:v>
                </c:pt>
                <c:pt idx="38">
                  <c:v>2.6851851871469989E-3</c:v>
                </c:pt>
                <c:pt idx="39">
                  <c:v>2.8587963024619967E-3</c:v>
                </c:pt>
                <c:pt idx="40">
                  <c:v>3.379629626579117E-3</c:v>
                </c:pt>
                <c:pt idx="41">
                  <c:v>2.9861111106583849E-3</c:v>
                </c:pt>
                <c:pt idx="42">
                  <c:v>4.1666666729724966E-3</c:v>
                </c:pt>
                <c:pt idx="43">
                  <c:v>3.4953703725477681E-3</c:v>
                </c:pt>
                <c:pt idx="44">
                  <c:v>1.6898148169275373E-3</c:v>
                </c:pt>
                <c:pt idx="45">
                  <c:v>1.3541666630771942E-3</c:v>
                </c:pt>
                <c:pt idx="46">
                  <c:v>3.6111111112404615E-3</c:v>
                </c:pt>
                <c:pt idx="47">
                  <c:v>2.8587962951860391E-3</c:v>
                </c:pt>
                <c:pt idx="48">
                  <c:v>4.3171296274522319E-3</c:v>
                </c:pt>
                <c:pt idx="49">
                  <c:v>2.5578703716746531E-3</c:v>
                </c:pt>
                <c:pt idx="50">
                  <c:v>5.0694444435066544E-3</c:v>
                </c:pt>
                <c:pt idx="51">
                  <c:v>3.6111111112404615E-3</c:v>
                </c:pt>
                <c:pt idx="52">
                  <c:v>1.5740740709588863E-3</c:v>
                </c:pt>
                <c:pt idx="53">
                  <c:v>2.0138888867222704E-3</c:v>
                </c:pt>
                <c:pt idx="54">
                  <c:v>2.4652777792653069E-3</c:v>
                </c:pt>
                <c:pt idx="55">
                  <c:v>4.5949074119562283E-3</c:v>
                </c:pt>
                <c:pt idx="56">
                  <c:v>3.8541666654055007E-3</c:v>
                </c:pt>
                <c:pt idx="57">
                  <c:v>2.7314814869896509E-3</c:v>
                </c:pt>
                <c:pt idx="58">
                  <c:v>1.747685186273884E-3</c:v>
                </c:pt>
                <c:pt idx="59">
                  <c:v>4.2129629582632333E-3</c:v>
                </c:pt>
                <c:pt idx="60">
                  <c:v>3.7615740729961544E-3</c:v>
                </c:pt>
                <c:pt idx="61">
                  <c:v>2.4652777792653069E-3</c:v>
                </c:pt>
                <c:pt idx="62">
                  <c:v>3.645833334303461E-3</c:v>
                </c:pt>
                <c:pt idx="63">
                  <c:v>2.1643518484779634E-3</c:v>
                </c:pt>
                <c:pt idx="64">
                  <c:v>3.1712962954770774E-3</c:v>
                </c:pt>
                <c:pt idx="65">
                  <c:v>3.1712962954770774E-3</c:v>
                </c:pt>
                <c:pt idx="66">
                  <c:v>3.1712962954770774E-3</c:v>
                </c:pt>
                <c:pt idx="67">
                  <c:v>4.0046296344371513E-3</c:v>
                </c:pt>
                <c:pt idx="68">
                  <c:v>3.5185185188311152E-3</c:v>
                </c:pt>
                <c:pt idx="69">
                  <c:v>3.4837962957681157E-3</c:v>
                </c:pt>
              </c:numCache>
            </c:numRef>
          </c:xVal>
          <c:yVal>
            <c:numRef>
              <c:f>'2015'!$M$2:$M$71</c:f>
              <c:numCache>
                <c:formatCode>0</c:formatCode>
                <c:ptCount val="70"/>
                <c:pt idx="0">
                  <c:v>569.51538957868297</c:v>
                </c:pt>
                <c:pt idx="1">
                  <c:v>523.50000871930797</c:v>
                </c:pt>
                <c:pt idx="2">
                  <c:v>449.98586818150113</c:v>
                </c:pt>
                <c:pt idx="3">
                  <c:v>599.79999999999995</c:v>
                </c:pt>
                <c:pt idx="4">
                  <c:v>291.55357142857144</c:v>
                </c:pt>
                <c:pt idx="5">
                  <c:v>582.23976353236606</c:v>
                </c:pt>
                <c:pt idx="6">
                  <c:v>500.1825365339007</c:v>
                </c:pt>
                <c:pt idx="7">
                  <c:v>326.54517473493303</c:v>
                </c:pt>
                <c:pt idx="8">
                  <c:v>260.73330688476562</c:v>
                </c:pt>
                <c:pt idx="9">
                  <c:v>307</c:v>
                </c:pt>
                <c:pt idx="10">
                  <c:v>538.48041043962746</c:v>
                </c:pt>
                <c:pt idx="11">
                  <c:v>263.0062626429966</c:v>
                </c:pt>
                <c:pt idx="12">
                  <c:v>438.3094482421875</c:v>
                </c:pt>
                <c:pt idx="13">
                  <c:v>486.2165309361049</c:v>
                </c:pt>
                <c:pt idx="14">
                  <c:v>430.57583400181358</c:v>
                </c:pt>
                <c:pt idx="15">
                  <c:v>623.97238159179676</c:v>
                </c:pt>
                <c:pt idx="16">
                  <c:v>603.71302577427446</c:v>
                </c:pt>
                <c:pt idx="17">
                  <c:v>504.5455104282924</c:v>
                </c:pt>
                <c:pt idx="18">
                  <c:v>770.20298549107133</c:v>
                </c:pt>
                <c:pt idx="19">
                  <c:v>506.37597874232699</c:v>
                </c:pt>
                <c:pt idx="20">
                  <c:v>372.59836251395086</c:v>
                </c:pt>
                <c:pt idx="21">
                  <c:v>492.88572474888394</c:v>
                </c:pt>
                <c:pt idx="22">
                  <c:v>374.2355150495257</c:v>
                </c:pt>
                <c:pt idx="23">
                  <c:v>270.54776287078857</c:v>
                </c:pt>
                <c:pt idx="24">
                  <c:v>776.60572160993297</c:v>
                </c:pt>
                <c:pt idx="25">
                  <c:v>478.55089460100442</c:v>
                </c:pt>
                <c:pt idx="26">
                  <c:v>435.24286324637279</c:v>
                </c:pt>
                <c:pt idx="27">
                  <c:v>508.53826904296875</c:v>
                </c:pt>
                <c:pt idx="28">
                  <c:v>489.62188720703125</c:v>
                </c:pt>
                <c:pt idx="29">
                  <c:v>465.96206637791227</c:v>
                </c:pt>
                <c:pt idx="30">
                  <c:v>690.34287806919633</c:v>
                </c:pt>
                <c:pt idx="31">
                  <c:v>533.50517054966519</c:v>
                </c:pt>
                <c:pt idx="32">
                  <c:v>471.04866245814736</c:v>
                </c:pt>
                <c:pt idx="33">
                  <c:v>644.55051967075894</c:v>
                </c:pt>
                <c:pt idx="34">
                  <c:v>460.39999389648432</c:v>
                </c:pt>
                <c:pt idx="35">
                  <c:v>500.40255737304687</c:v>
                </c:pt>
                <c:pt idx="36">
                  <c:v>413.8376682826451</c:v>
                </c:pt>
                <c:pt idx="37">
                  <c:v>747.92469133649547</c:v>
                </c:pt>
                <c:pt idx="38">
                  <c:v>845.01015799386153</c:v>
                </c:pt>
                <c:pt idx="39">
                  <c:v>683.15155465262274</c:v>
                </c:pt>
                <c:pt idx="40">
                  <c:v>430.17857578822549</c:v>
                </c:pt>
                <c:pt idx="41">
                  <c:v>446.5999952043806</c:v>
                </c:pt>
                <c:pt idx="42">
                  <c:v>1507.0402570452009</c:v>
                </c:pt>
                <c:pt idx="43">
                  <c:v>449.72227668762207</c:v>
                </c:pt>
                <c:pt idx="44">
                  <c:v>0</c:v>
                </c:pt>
                <c:pt idx="45">
                  <c:v>481.04440743582586</c:v>
                </c:pt>
                <c:pt idx="46">
                  <c:v>455.82032557896207</c:v>
                </c:pt>
                <c:pt idx="47">
                  <c:v>631.90287562779008</c:v>
                </c:pt>
                <c:pt idx="48">
                  <c:v>419.35852922712047</c:v>
                </c:pt>
                <c:pt idx="49">
                  <c:v>513.91518293108254</c:v>
                </c:pt>
                <c:pt idx="50">
                  <c:v>463.67320823669434</c:v>
                </c:pt>
                <c:pt idx="51">
                  <c:v>815.31884765624989</c:v>
                </c:pt>
                <c:pt idx="52">
                  <c:v>642.57142857142856</c:v>
                </c:pt>
                <c:pt idx="53">
                  <c:v>422.1857060023716</c:v>
                </c:pt>
                <c:pt idx="54">
                  <c:v>357.96428571428567</c:v>
                </c:pt>
                <c:pt idx="55">
                  <c:v>494.21135166713174</c:v>
                </c:pt>
                <c:pt idx="56">
                  <c:v>834.30002267020086</c:v>
                </c:pt>
                <c:pt idx="57">
                  <c:v>829.89472307477672</c:v>
                </c:pt>
                <c:pt idx="58">
                  <c:v>305.97321210588728</c:v>
                </c:pt>
                <c:pt idx="59">
                  <c:v>680</c:v>
                </c:pt>
                <c:pt idx="60">
                  <c:v>754.58156040736606</c:v>
                </c:pt>
                <c:pt idx="61">
                  <c:v>574.4643162318639</c:v>
                </c:pt>
                <c:pt idx="62">
                  <c:v>574.52142769949774</c:v>
                </c:pt>
                <c:pt idx="63">
                  <c:v>303.29484776088168</c:v>
                </c:pt>
                <c:pt idx="64">
                  <c:v>477.23283822195867</c:v>
                </c:pt>
                <c:pt idx="65">
                  <c:v>352.77143859863281</c:v>
                </c:pt>
                <c:pt idx="66">
                  <c:v>281.28672572544639</c:v>
                </c:pt>
                <c:pt idx="67">
                  <c:v>295.04286411830356</c:v>
                </c:pt>
                <c:pt idx="68">
                  <c:v>337.64599936349055</c:v>
                </c:pt>
                <c:pt idx="69">
                  <c:v>678.07142857142856</c:v>
                </c:pt>
              </c:numCache>
            </c:numRef>
          </c:yVal>
          <c:smooth val="0"/>
        </c:ser>
        <c:ser>
          <c:idx val="2"/>
          <c:order val="2"/>
          <c:tx>
            <c:v>2016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noFill/>
              </a:ln>
              <a:effectLst/>
            </c:spPr>
          </c:marker>
          <c:xVal>
            <c:numRef>
              <c:f>'2016'!$V$2:$V$72</c:f>
              <c:numCache>
                <c:formatCode>hh:mm:ss;@</c:formatCode>
                <c:ptCount val="71"/>
                <c:pt idx="0">
                  <c:v>3.1018518493510783E-3</c:v>
                </c:pt>
                <c:pt idx="1">
                  <c:v>4.7337962969322689E-3</c:v>
                </c:pt>
                <c:pt idx="2">
                  <c:v>5.324074074451346E-3</c:v>
                </c:pt>
                <c:pt idx="3">
                  <c:v>3.8425925959018059E-3</c:v>
                </c:pt>
                <c:pt idx="4">
                  <c:v>5.1388888896326534E-3</c:v>
                </c:pt>
                <c:pt idx="5">
                  <c:v>2.2106481483206153E-3</c:v>
                </c:pt>
                <c:pt idx="6">
                  <c:v>2.1527777789742686E-3</c:v>
                </c:pt>
                <c:pt idx="7">
                  <c:v>2.8240740721230395E-3</c:v>
                </c:pt>
                <c:pt idx="8">
                  <c:v>1.4120370396994986E-3</c:v>
                </c:pt>
                <c:pt idx="9">
                  <c:v>1.6898148169275373E-3</c:v>
                </c:pt>
                <c:pt idx="10">
                  <c:v>1.4120370324235409E-3</c:v>
                </c:pt>
                <c:pt idx="11">
                  <c:v>2.2569444408873096E-3</c:v>
                </c:pt>
                <c:pt idx="12">
                  <c:v>2.9513888875953853E-3</c:v>
                </c:pt>
                <c:pt idx="13">
                  <c:v>2.3495370405726135E-3</c:v>
                </c:pt>
                <c:pt idx="14">
                  <c:v>2.0138888867222704E-3</c:v>
                </c:pt>
                <c:pt idx="15">
                  <c:v>2.2106481483206153E-3</c:v>
                </c:pt>
                <c:pt idx="16">
                  <c:v>1.7824074093368836E-3</c:v>
                </c:pt>
                <c:pt idx="17">
                  <c:v>2.7662037027766928E-3</c:v>
                </c:pt>
                <c:pt idx="18">
                  <c:v>2.1643518484779634E-3</c:v>
                </c:pt>
                <c:pt idx="19">
                  <c:v>1.9444444478722289E-3</c:v>
                </c:pt>
                <c:pt idx="20">
                  <c:v>2.0601851865649223E-3</c:v>
                </c:pt>
                <c:pt idx="21">
                  <c:v>2.5578703716746531E-3</c:v>
                </c:pt>
                <c:pt idx="22">
                  <c:v>1.1689814782585017E-3</c:v>
                </c:pt>
                <c:pt idx="23">
                  <c:v>3.5069444493274204E-3</c:v>
                </c:pt>
                <c:pt idx="24">
                  <c:v>3.425925926421769E-3</c:v>
                </c:pt>
                <c:pt idx="25">
                  <c:v>2.3958333331393078E-3</c:v>
                </c:pt>
                <c:pt idx="26">
                  <c:v>2.2453703713836148E-3</c:v>
                </c:pt>
                <c:pt idx="27">
                  <c:v>4.2013888887595385E-3</c:v>
                </c:pt>
                <c:pt idx="28">
                  <c:v>4.2824074043892324E-3</c:v>
                </c:pt>
                <c:pt idx="29">
                  <c:v>1.0995370394084603E-3</c:v>
                </c:pt>
                <c:pt idx="30">
                  <c:v>3.5879629649571143E-3</c:v>
                </c:pt>
                <c:pt idx="31">
                  <c:v>1.5625000014551915E-3</c:v>
                </c:pt>
                <c:pt idx="32">
                  <c:v>1.4583333322661929E-3</c:v>
                </c:pt>
                <c:pt idx="33">
                  <c:v>3.8425925959018059E-3</c:v>
                </c:pt>
                <c:pt idx="34">
                  <c:v>3.9236111115314998E-3</c:v>
                </c:pt>
                <c:pt idx="35">
                  <c:v>2.3032407407299615E-3</c:v>
                </c:pt>
                <c:pt idx="36">
                  <c:v>4.3287037042318843E-3</c:v>
                </c:pt>
                <c:pt idx="37">
                  <c:v>3.4606481494847685E-3</c:v>
                </c:pt>
                <c:pt idx="38">
                  <c:v>3.0902777798473835E-3</c:v>
                </c:pt>
                <c:pt idx="39">
                  <c:v>2.4537037024856545E-3</c:v>
                </c:pt>
                <c:pt idx="40">
                  <c:v>3.7384259267128073E-3</c:v>
                </c:pt>
                <c:pt idx="41">
                  <c:v>3.5300925956107676E-3</c:v>
                </c:pt>
                <c:pt idx="42">
                  <c:v>5.9259259214741178E-3</c:v>
                </c:pt>
                <c:pt idx="43">
                  <c:v>2.3495370332966559E-3</c:v>
                </c:pt>
                <c:pt idx="44">
                  <c:v>3.1365740724140778E-3</c:v>
                </c:pt>
                <c:pt idx="45">
                  <c:v>6.3425925909541547E-3</c:v>
                </c:pt>
                <c:pt idx="46">
                  <c:v>4.9652777815936133E-3</c:v>
                </c:pt>
                <c:pt idx="47">
                  <c:v>3.5185185188311152E-3</c:v>
                </c:pt>
                <c:pt idx="48">
                  <c:v>3.4722222335403785E-4</c:v>
                </c:pt>
                <c:pt idx="49">
                  <c:v>4.6759259275859222E-3</c:v>
                </c:pt>
                <c:pt idx="50">
                  <c:v>2.3611111100763083E-3</c:v>
                </c:pt>
                <c:pt idx="51">
                  <c:v>3.8657407421851531E-3</c:v>
                </c:pt>
                <c:pt idx="52">
                  <c:v>3.8425925959018059E-3</c:v>
                </c:pt>
                <c:pt idx="53">
                  <c:v>3.8194444423425011E-3</c:v>
                </c:pt>
                <c:pt idx="54">
                  <c:v>5.4976851824903861E-3</c:v>
                </c:pt>
                <c:pt idx="55">
                  <c:v>4.0972222195705399E-3</c:v>
                </c:pt>
                <c:pt idx="56">
                  <c:v>6.8287036992842332E-3</c:v>
                </c:pt>
                <c:pt idx="57">
                  <c:v>6.0879629600094631E-3</c:v>
                </c:pt>
                <c:pt idx="58">
                  <c:v>1.261574070667848E-3</c:v>
                </c:pt>
                <c:pt idx="59">
                  <c:v>3.7615740729961544E-3</c:v>
                </c:pt>
                <c:pt idx="60">
                  <c:v>2.5347222181153484E-3</c:v>
                </c:pt>
                <c:pt idx="61">
                  <c:v>3.5185185188311152E-3</c:v>
                </c:pt>
                <c:pt idx="62">
                  <c:v>2.3958333331393078E-3</c:v>
                </c:pt>
                <c:pt idx="63">
                  <c:v>1.6087963012978435E-3</c:v>
                </c:pt>
                <c:pt idx="64">
                  <c:v>2.6157407410209998E-3</c:v>
                </c:pt>
                <c:pt idx="65">
                  <c:v>3.8888888884685002E-3</c:v>
                </c:pt>
                <c:pt idx="66">
                  <c:v>3.8888888884685002E-3</c:v>
                </c:pt>
                <c:pt idx="67">
                  <c:v>1.3310185167938471E-3</c:v>
                </c:pt>
                <c:pt idx="68">
                  <c:v>2.2453703713836148E-3</c:v>
                </c:pt>
                <c:pt idx="69">
                  <c:v>3.0787037030677311E-3</c:v>
                </c:pt>
                <c:pt idx="70">
                  <c:v>2.6041666642413475E-3</c:v>
                </c:pt>
              </c:numCache>
            </c:numRef>
          </c:xVal>
          <c:yVal>
            <c:numRef>
              <c:f>'2016'!$M$2:$M$72</c:f>
              <c:numCache>
                <c:formatCode>0</c:formatCode>
                <c:ptCount val="71"/>
                <c:pt idx="0">
                  <c:v>391.78440638950889</c:v>
                </c:pt>
                <c:pt idx="1">
                  <c:v>407.55287497384205</c:v>
                </c:pt>
                <c:pt idx="2">
                  <c:v>823.31624058314731</c:v>
                </c:pt>
                <c:pt idx="3">
                  <c:v>1345.8941116333008</c:v>
                </c:pt>
                <c:pt idx="4">
                  <c:v>375.1043701171875</c:v>
                </c:pt>
                <c:pt idx="5">
                  <c:v>330.69607107979908</c:v>
                </c:pt>
                <c:pt idx="6">
                  <c:v>311.64140973772317</c:v>
                </c:pt>
                <c:pt idx="7">
                  <c:v>385.1153782435826</c:v>
                </c:pt>
                <c:pt idx="8">
                  <c:v>468.40478515625</c:v>
                </c:pt>
                <c:pt idx="9">
                  <c:v>343.25714329310824</c:v>
                </c:pt>
                <c:pt idx="10">
                  <c:v>239.12142944335935</c:v>
                </c:pt>
                <c:pt idx="11">
                  <c:v>266.32838221958701</c:v>
                </c:pt>
                <c:pt idx="12">
                  <c:v>467.80654907226562</c:v>
                </c:pt>
                <c:pt idx="13">
                  <c:v>155.34643227713451</c:v>
                </c:pt>
                <c:pt idx="14">
                  <c:v>425.12847464425221</c:v>
                </c:pt>
                <c:pt idx="15">
                  <c:v>416.08821759905135</c:v>
                </c:pt>
                <c:pt idx="16">
                  <c:v>342</c:v>
                </c:pt>
                <c:pt idx="17">
                  <c:v>343</c:v>
                </c:pt>
                <c:pt idx="18">
                  <c:v>295.64282880510603</c:v>
                </c:pt>
                <c:pt idx="19">
                  <c:v>663</c:v>
                </c:pt>
                <c:pt idx="20">
                  <c:v>282.52218191964283</c:v>
                </c:pt>
                <c:pt idx="21">
                  <c:v>401.92750331333707</c:v>
                </c:pt>
                <c:pt idx="22">
                  <c:v>382.39999389648437</c:v>
                </c:pt>
                <c:pt idx="23">
                  <c:v>347.87415204729353</c:v>
                </c:pt>
                <c:pt idx="24">
                  <c:v>431.61498587472101</c:v>
                </c:pt>
                <c:pt idx="25">
                  <c:v>411.05715070452004</c:v>
                </c:pt>
                <c:pt idx="26">
                  <c:v>561.72815813337058</c:v>
                </c:pt>
                <c:pt idx="27">
                  <c:v>1311.0437360491071</c:v>
                </c:pt>
                <c:pt idx="28">
                  <c:v>626.85714285714278</c:v>
                </c:pt>
                <c:pt idx="29">
                  <c:v>306.62494768415178</c:v>
                </c:pt>
                <c:pt idx="30">
                  <c:v>587.88002668108254</c:v>
                </c:pt>
                <c:pt idx="31">
                  <c:v>558.90916224888394</c:v>
                </c:pt>
                <c:pt idx="32">
                  <c:v>454.07941981724332</c:v>
                </c:pt>
                <c:pt idx="33">
                  <c:v>516.59526715959817</c:v>
                </c:pt>
                <c:pt idx="34">
                  <c:v>668.73997279575894</c:v>
                </c:pt>
                <c:pt idx="35">
                  <c:v>483.50492818088134</c:v>
                </c:pt>
                <c:pt idx="36">
                  <c:v>634.40423583984375</c:v>
                </c:pt>
                <c:pt idx="37">
                  <c:v>540.74287632533481</c:v>
                </c:pt>
                <c:pt idx="38">
                  <c:v>1376.1995987264172</c:v>
                </c:pt>
                <c:pt idx="39">
                  <c:v>722.44317626953125</c:v>
                </c:pt>
                <c:pt idx="40">
                  <c:v>580.65460205078125</c:v>
                </c:pt>
                <c:pt idx="41">
                  <c:v>532.79407610212047</c:v>
                </c:pt>
                <c:pt idx="42">
                  <c:v>703.05267333984375</c:v>
                </c:pt>
                <c:pt idx="43">
                  <c:v>546.57568359375</c:v>
                </c:pt>
                <c:pt idx="44">
                  <c:v>733.21431187220981</c:v>
                </c:pt>
                <c:pt idx="45">
                  <c:v>392.74464607238758</c:v>
                </c:pt>
                <c:pt idx="46">
                  <c:v>526.3385009765625</c:v>
                </c:pt>
                <c:pt idx="47">
                  <c:v>855.80000523158503</c:v>
                </c:pt>
                <c:pt idx="48">
                  <c:v>-479</c:v>
                </c:pt>
                <c:pt idx="49">
                  <c:v>722.59186226981024</c:v>
                </c:pt>
                <c:pt idx="50">
                  <c:v>484.00090026855463</c:v>
                </c:pt>
                <c:pt idx="51">
                  <c:v>533.72194562639504</c:v>
                </c:pt>
                <c:pt idx="52">
                  <c:v>596.37954275948664</c:v>
                </c:pt>
                <c:pt idx="53">
                  <c:v>454</c:v>
                </c:pt>
                <c:pt idx="54">
                  <c:v>581.54683139414658</c:v>
                </c:pt>
                <c:pt idx="55">
                  <c:v>452.89141845703125</c:v>
                </c:pt>
                <c:pt idx="56">
                  <c:v>436.73851667131697</c:v>
                </c:pt>
                <c:pt idx="57">
                  <c:v>418.99785505022317</c:v>
                </c:pt>
                <c:pt idx="58">
                  <c:v>212.61339950561523</c:v>
                </c:pt>
                <c:pt idx="59">
                  <c:v>572.94441441127231</c:v>
                </c:pt>
                <c:pt idx="60">
                  <c:v>808.76658412388394</c:v>
                </c:pt>
                <c:pt idx="61">
                  <c:v>620.9073486328125</c:v>
                </c:pt>
                <c:pt idx="62">
                  <c:v>599.29264613560258</c:v>
                </c:pt>
                <c:pt idx="63">
                  <c:v>288.77</c:v>
                </c:pt>
                <c:pt idx="64">
                  <c:v>815.77576555524547</c:v>
                </c:pt>
                <c:pt idx="65">
                  <c:v>829.77144949776778</c:v>
                </c:pt>
                <c:pt idx="66">
                  <c:v>466.666748046875</c:v>
                </c:pt>
                <c:pt idx="67">
                  <c:v>372.20000784737721</c:v>
                </c:pt>
                <c:pt idx="68">
                  <c:v>316.79109191894531</c:v>
                </c:pt>
                <c:pt idx="69">
                  <c:v>570.15884835379461</c:v>
                </c:pt>
                <c:pt idx="70">
                  <c:v>414.73571722848072</c:v>
                </c:pt>
              </c:numCache>
            </c:numRef>
          </c:yVal>
          <c:smooth val="0"/>
        </c:ser>
        <c:ser>
          <c:idx val="3"/>
          <c:order val="3"/>
          <c:tx>
            <c:v>2017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numRef>
              <c:f>'2017'!$V$2:$V$33</c:f>
              <c:numCache>
                <c:formatCode>hh:mm:ss;@</c:formatCode>
                <c:ptCount val="32"/>
                <c:pt idx="0">
                  <c:v>3.3564814802957699E-3</c:v>
                </c:pt>
                <c:pt idx="1">
                  <c:v>3.5648148186737671E-3</c:v>
                </c:pt>
                <c:pt idx="2">
                  <c:v>2.268518517666962E-3</c:v>
                </c:pt>
                <c:pt idx="3">
                  <c:v>2.1990740788169205E-3</c:v>
                </c:pt>
                <c:pt idx="4">
                  <c:v>1.5046296321088448E-3</c:v>
                </c:pt>
                <c:pt idx="5">
                  <c:v>2.9976851874380372E-3</c:v>
                </c:pt>
                <c:pt idx="6">
                  <c:v>2.3379629565170035E-3</c:v>
                </c:pt>
                <c:pt idx="7">
                  <c:v>6.8634259296231903E-3</c:v>
                </c:pt>
                <c:pt idx="8">
                  <c:v>7.557870376331266E-3</c:v>
                </c:pt>
                <c:pt idx="9">
                  <c:v>2.534722225391306E-3</c:v>
                </c:pt>
                <c:pt idx="10">
                  <c:v>1.9907407404389232E-3</c:v>
                </c:pt>
                <c:pt idx="11">
                  <c:v>2.3495370405726135E-3</c:v>
                </c:pt>
                <c:pt idx="12">
                  <c:v>2.6504629640839994E-3</c:v>
                </c:pt>
                <c:pt idx="13">
                  <c:v>1.5393518478958867E-3</c:v>
                </c:pt>
                <c:pt idx="14">
                  <c:v>1.8865740712499246E-3</c:v>
                </c:pt>
                <c:pt idx="15">
                  <c:v>1.9097222248092294E-3</c:v>
                </c:pt>
                <c:pt idx="16">
                  <c:v>3.1481481491937302E-3</c:v>
                </c:pt>
                <c:pt idx="17">
                  <c:v>2.9976851874380372E-3</c:v>
                </c:pt>
                <c:pt idx="18">
                  <c:v>1.527777778392192E-3</c:v>
                </c:pt>
                <c:pt idx="19">
                  <c:v>2.1990740788169205E-3</c:v>
                </c:pt>
                <c:pt idx="20">
                  <c:v>2.8819444414693862E-3</c:v>
                </c:pt>
                <c:pt idx="21">
                  <c:v>4.166666665696539E-3</c:v>
                </c:pt>
                <c:pt idx="22">
                  <c:v>1.9444444405962713E-3</c:v>
                </c:pt>
                <c:pt idx="23">
                  <c:v>3.2175925880437717E-3</c:v>
                </c:pt>
                <c:pt idx="24">
                  <c:v>2.9398148180916905E-3</c:v>
                </c:pt>
                <c:pt idx="25">
                  <c:v>4.5023148122709244E-3</c:v>
                </c:pt>
                <c:pt idx="26">
                  <c:v>3.159722218697425E-3</c:v>
                </c:pt>
                <c:pt idx="27">
                  <c:v>1.9212962943129241E-3</c:v>
                </c:pt>
                <c:pt idx="28">
                  <c:v>2.6504629640839994E-3</c:v>
                </c:pt>
                <c:pt idx="29">
                  <c:v>2.7777777795563452E-3</c:v>
                </c:pt>
                <c:pt idx="30">
                  <c:v>5.2430555515456945E-3</c:v>
                </c:pt>
                <c:pt idx="31">
                  <c:v>3.1365740796900354E-3</c:v>
                </c:pt>
              </c:numCache>
            </c:numRef>
          </c:xVal>
          <c:yVal>
            <c:numRef>
              <c:f>'2017'!$M$2:$M$33</c:f>
              <c:numCache>
                <c:formatCode>0</c:formatCode>
                <c:ptCount val="32"/>
                <c:pt idx="0">
                  <c:v>731.24138970000001</c:v>
                </c:pt>
                <c:pt idx="1">
                  <c:v>403.97795350000001</c:v>
                </c:pt>
                <c:pt idx="2">
                  <c:v>795.9500340053014</c:v>
                </c:pt>
                <c:pt idx="3">
                  <c:v>446.84286499023437</c:v>
                </c:pt>
                <c:pt idx="4">
                  <c:v>429.20403616768976</c:v>
                </c:pt>
                <c:pt idx="5">
                  <c:v>823.34396769106388</c:v>
                </c:pt>
                <c:pt idx="6">
                  <c:v>374.78906249068677</c:v>
                </c:pt>
                <c:pt idx="7">
                  <c:v>811.43572998046875</c:v>
                </c:pt>
                <c:pt idx="8">
                  <c:v>727.46010916573664</c:v>
                </c:pt>
                <c:pt idx="9">
                  <c:v>303.97897338867187</c:v>
                </c:pt>
                <c:pt idx="10">
                  <c:v>297.52002825055803</c:v>
                </c:pt>
                <c:pt idx="11">
                  <c:v>343.70203944614957</c:v>
                </c:pt>
                <c:pt idx="12">
                  <c:v>559.75445556640625</c:v>
                </c:pt>
                <c:pt idx="13">
                  <c:v>368.5517011044015</c:v>
                </c:pt>
                <c:pt idx="14">
                  <c:v>380.79</c:v>
                </c:pt>
                <c:pt idx="15">
                  <c:v>487</c:v>
                </c:pt>
                <c:pt idx="16">
                  <c:v>437.92300415039062</c:v>
                </c:pt>
                <c:pt idx="17">
                  <c:v>299.21480451311385</c:v>
                </c:pt>
                <c:pt idx="18">
                  <c:v>189.7881183624267</c:v>
                </c:pt>
                <c:pt idx="19">
                  <c:v>339.88</c:v>
                </c:pt>
                <c:pt idx="20">
                  <c:v>416.15944780622215</c:v>
                </c:pt>
                <c:pt idx="21">
                  <c:v>447.93333489554266</c:v>
                </c:pt>
                <c:pt idx="22">
                  <c:v>214.64286177498957</c:v>
                </c:pt>
                <c:pt idx="23">
                  <c:v>638.29998779296875</c:v>
                </c:pt>
                <c:pt idx="24">
                  <c:v>588.86175537109364</c:v>
                </c:pt>
                <c:pt idx="25">
                  <c:v>452.45789609636563</c:v>
                </c:pt>
                <c:pt idx="26">
                  <c:v>471.64443097795754</c:v>
                </c:pt>
                <c:pt idx="27">
                  <c:v>444</c:v>
                </c:pt>
                <c:pt idx="28">
                  <c:v>442.76231178588102</c:v>
                </c:pt>
                <c:pt idx="29">
                  <c:v>847.91429792131692</c:v>
                </c:pt>
                <c:pt idx="30">
                  <c:v>522.18529401506703</c:v>
                </c:pt>
                <c:pt idx="31">
                  <c:v>550.46572004045754</c:v>
                </c:pt>
              </c:numCache>
            </c:numRef>
          </c:yVal>
          <c:smooth val="0"/>
        </c:ser>
        <c:ser>
          <c:idx val="4"/>
          <c:order val="4"/>
          <c:tx>
            <c:v>FFR Response Time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5.2585451358457491E-2"/>
                  <c:y val="-6.0386473429951688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4963585840113544"/>
                      <c:h val="3.9900084953148979E-2"/>
                    </c:manualLayout>
                  </c15:layout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errBars>
            <c:errDir val="y"/>
            <c:errBarType val="both"/>
            <c:errValType val="fixedVal"/>
            <c:noEndCap val="1"/>
            <c:val val="2000"/>
            <c:spPr>
              <a:noFill/>
              <a:ln w="1905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  <a:round/>
              </a:ln>
              <a:effectLst/>
            </c:spPr>
          </c:errBars>
          <c:errBars>
            <c:errDir val="x"/>
            <c:errBarType val="both"/>
            <c:errValType val="fixedVal"/>
            <c:noEndCap val="0"/>
            <c:val val="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Sheet2!$A$3</c:f>
              <c:numCache>
                <c:formatCode>General</c:formatCode>
                <c:ptCount val="1"/>
                <c:pt idx="0">
                  <c:v>1.0416E-2</c:v>
                </c:pt>
              </c:numCache>
            </c:numRef>
          </c:xVal>
          <c:yVal>
            <c:numRef>
              <c:f>Sheet2!$B$3</c:f>
              <c:numCache>
                <c:formatCode>General</c:formatCode>
                <c:ptCount val="1"/>
                <c:pt idx="0">
                  <c:v>0</c:v>
                </c:pt>
              </c:numCache>
            </c:numRef>
          </c:yVal>
          <c:smooth val="0"/>
        </c:ser>
        <c:ser>
          <c:idx val="5"/>
          <c:order val="5"/>
          <c:tx>
            <c:v>8min Threshold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errBars>
            <c:errDir val="y"/>
            <c:errBarType val="both"/>
            <c:errValType val="fixedVal"/>
            <c:noEndCap val="1"/>
            <c:val val="2000"/>
            <c:spPr>
              <a:noFill/>
              <a:ln w="1905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dash"/>
                <a:round/>
              </a:ln>
              <a:effectLst/>
            </c:spPr>
          </c:errBars>
          <c:errBars>
            <c:errDir val="x"/>
            <c:errBarType val="both"/>
            <c:errValType val="fixedVal"/>
            <c:noEndCap val="0"/>
            <c:val val="1"/>
            <c:spPr>
              <a:noFill/>
              <a:ln w="9525" cap="flat" cmpd="sng" algn="ctr">
                <a:noFill/>
                <a:round/>
              </a:ln>
              <a:effectLst/>
            </c:spPr>
          </c:errBars>
          <c:xVal>
            <c:numRef>
              <c:f>Sheet2!$A$5</c:f>
              <c:numCache>
                <c:formatCode>General</c:formatCode>
                <c:ptCount val="1"/>
                <c:pt idx="0">
                  <c:v>5.5551999999999997E-3</c:v>
                </c:pt>
              </c:numCache>
            </c:numRef>
          </c:xVal>
          <c:yVal>
            <c:numRef>
              <c:f>Sheet2!$B$5</c:f>
              <c:numCache>
                <c:formatCode>General</c:formatCode>
                <c:ptCount val="1"/>
                <c:pt idx="0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0430080"/>
        <c:axId val="90448640"/>
      </c:scatterChart>
      <c:valAx>
        <c:axId val="90430080"/>
        <c:scaling>
          <c:orientation val="minMax"/>
          <c:max val="1.0416000000000002E-2"/>
          <c:min val="0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 smtClean="0">
                    <a:solidFill>
                      <a:schemeClr val="tx1"/>
                    </a:solidFill>
                  </a:rPr>
                  <a:t>Frequency</a:t>
                </a:r>
                <a:r>
                  <a:rPr lang="en-US" sz="1200" b="1" baseline="0" dirty="0" smtClean="0">
                    <a:solidFill>
                      <a:schemeClr val="tx1"/>
                    </a:solidFill>
                  </a:rPr>
                  <a:t> Recovery </a:t>
                </a:r>
                <a:r>
                  <a:rPr lang="en-US" sz="1200" b="1" dirty="0" smtClean="0">
                    <a:solidFill>
                      <a:schemeClr val="tx1"/>
                    </a:solidFill>
                  </a:rPr>
                  <a:t>Time </a:t>
                </a:r>
                <a:r>
                  <a:rPr lang="en-US" sz="1200" b="1" dirty="0">
                    <a:solidFill>
                      <a:schemeClr val="tx1"/>
                    </a:solidFill>
                  </a:rPr>
                  <a:t>(sec)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mm:ss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448640"/>
        <c:crosses val="autoZero"/>
        <c:crossBetween val="midCat"/>
        <c:majorUnit val="6.9440000000000018E-4"/>
        <c:minorUnit val="6.9440000000000026E-5"/>
      </c:valAx>
      <c:valAx>
        <c:axId val="90448640"/>
        <c:scaling>
          <c:orientation val="minMax"/>
          <c:max val="2000"/>
          <c:min val="-10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>
                    <a:solidFill>
                      <a:schemeClr val="tx1"/>
                    </a:solidFill>
                  </a:rPr>
                  <a:t>MW</a:t>
                </a:r>
                <a:r>
                  <a:rPr lang="en-US" sz="1200" b="1" baseline="0">
                    <a:solidFill>
                      <a:schemeClr val="tx1"/>
                    </a:solidFill>
                  </a:rPr>
                  <a:t> Loss (MW)</a:t>
                </a:r>
                <a:endParaRPr lang="en-US" sz="1200" b="1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430080"/>
        <c:crosses val="autoZero"/>
        <c:crossBetween val="midCat"/>
      </c:valAx>
      <c:spPr>
        <a:noFill/>
        <a:ln w="15875">
          <a:solidFill>
            <a:srgbClr val="5B6770"/>
          </a:solidFill>
        </a:ln>
        <a:effectLst/>
      </c:spPr>
    </c:plotArea>
    <c:legend>
      <c:legendPos val="t"/>
      <c:legendEntry>
        <c:idx val="4"/>
        <c:delete val="1"/>
      </c:legendEntry>
      <c:legendEntry>
        <c:idx val="5"/>
        <c:delete val="1"/>
      </c:legendEntry>
      <c:layout/>
      <c:overlay val="0"/>
      <c:spPr>
        <a:solidFill>
          <a:schemeClr val="bg1">
            <a:lumMod val="95000"/>
          </a:schemeClr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Critical </a:t>
            </a:r>
            <a:r>
              <a:rPr lang="en-US" b="1" dirty="0" smtClean="0"/>
              <a:t>Inertia</a:t>
            </a:r>
            <a:endParaRPr lang="en-US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cycles_results!$Z$21:$AD$21</c:f>
              <c:strCache>
                <c:ptCount val="5"/>
                <c:pt idx="0">
                  <c:v>10-cycle FFR</c:v>
                </c:pt>
                <c:pt idx="1">
                  <c:v>15-cycle FFR</c:v>
                </c:pt>
                <c:pt idx="2">
                  <c:v>20-cycle FFR</c:v>
                </c:pt>
                <c:pt idx="3">
                  <c:v>30-cycle FFR</c:v>
                </c:pt>
                <c:pt idx="4">
                  <c:v>No FFR</c:v>
                </c:pt>
              </c:strCache>
            </c:strRef>
          </c:cat>
          <c:val>
            <c:numRef>
              <c:f>cycles_results!$Z$22:$AD$22</c:f>
              <c:numCache>
                <c:formatCode>General</c:formatCode>
                <c:ptCount val="5"/>
                <c:pt idx="0">
                  <c:v>86</c:v>
                </c:pt>
                <c:pt idx="1">
                  <c:v>88</c:v>
                </c:pt>
                <c:pt idx="2">
                  <c:v>90</c:v>
                </c:pt>
                <c:pt idx="3">
                  <c:v>90</c:v>
                </c:pt>
                <c:pt idx="4">
                  <c:v>90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0490368"/>
        <c:axId val="91173248"/>
      </c:barChart>
      <c:catAx>
        <c:axId val="9049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173248"/>
        <c:crosses val="autoZero"/>
        <c:auto val="1"/>
        <c:lblAlgn val="ctr"/>
        <c:lblOffset val="100"/>
        <c:noMultiLvlLbl val="0"/>
      </c:catAx>
      <c:valAx>
        <c:axId val="9117324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GW*s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490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 dirty="0" smtClean="0">
                <a:effectLst/>
              </a:rPr>
              <a:t>Case1 Inertia:100 GW*s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 dirty="0" smtClean="0">
                <a:effectLst/>
              </a:rPr>
              <a:t>1150 MW PFR, 59.85 Hz &amp; 30 cycles FFR</a:t>
            </a:r>
            <a:endParaRPr lang="en-US" sz="1400" dirty="0" smtClean="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420 MW FFR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Sheet1!$A$2:$A$963</c:f>
              <c:numCache>
                <c:formatCode>General</c:formatCode>
                <c:ptCount val="962"/>
                <c:pt idx="0">
                  <c:v>0</c:v>
                </c:pt>
                <c:pt idx="1">
                  <c:v>2.0833000000000001E-2</c:v>
                </c:pt>
                <c:pt idx="2">
                  <c:v>4.1667000000000003E-2</c:v>
                </c:pt>
                <c:pt idx="3">
                  <c:v>6.25E-2</c:v>
                </c:pt>
                <c:pt idx="4">
                  <c:v>8.3333000000000004E-2</c:v>
                </c:pt>
                <c:pt idx="5">
                  <c:v>0.104167</c:v>
                </c:pt>
                <c:pt idx="6">
                  <c:v>0.125</c:v>
                </c:pt>
                <c:pt idx="7">
                  <c:v>0.14583299999999999</c:v>
                </c:pt>
                <c:pt idx="8">
                  <c:v>0.16666700000000001</c:v>
                </c:pt>
                <c:pt idx="9">
                  <c:v>0.1875</c:v>
                </c:pt>
                <c:pt idx="10">
                  <c:v>0.20833299999999999</c:v>
                </c:pt>
                <c:pt idx="11">
                  <c:v>0.22916700000000001</c:v>
                </c:pt>
                <c:pt idx="12">
                  <c:v>0.25</c:v>
                </c:pt>
                <c:pt idx="13">
                  <c:v>0.27083299999999999</c:v>
                </c:pt>
                <c:pt idx="14">
                  <c:v>0.29166700000000001</c:v>
                </c:pt>
                <c:pt idx="15">
                  <c:v>0.3125</c:v>
                </c:pt>
                <c:pt idx="16">
                  <c:v>0.33333299999999999</c:v>
                </c:pt>
                <c:pt idx="17">
                  <c:v>0.35416700000000001</c:v>
                </c:pt>
                <c:pt idx="18">
                  <c:v>0.375</c:v>
                </c:pt>
                <c:pt idx="19">
                  <c:v>0.39583299999999999</c:v>
                </c:pt>
                <c:pt idx="20">
                  <c:v>0.41666700000000001</c:v>
                </c:pt>
                <c:pt idx="21">
                  <c:v>0.4375</c:v>
                </c:pt>
                <c:pt idx="22">
                  <c:v>0.45833299999999999</c:v>
                </c:pt>
                <c:pt idx="23">
                  <c:v>0.47916700000000001</c:v>
                </c:pt>
                <c:pt idx="24">
                  <c:v>0.5</c:v>
                </c:pt>
                <c:pt idx="25">
                  <c:v>0.5</c:v>
                </c:pt>
                <c:pt idx="26">
                  <c:v>0.52083299999999999</c:v>
                </c:pt>
                <c:pt idx="27">
                  <c:v>0.54166700000000001</c:v>
                </c:pt>
                <c:pt idx="28">
                  <c:v>0.5625</c:v>
                </c:pt>
                <c:pt idx="29">
                  <c:v>0.58333299999999999</c:v>
                </c:pt>
                <c:pt idx="30">
                  <c:v>0.60416700000000001</c:v>
                </c:pt>
                <c:pt idx="31">
                  <c:v>0.625</c:v>
                </c:pt>
                <c:pt idx="32">
                  <c:v>0.64583299999999999</c:v>
                </c:pt>
                <c:pt idx="33">
                  <c:v>0.66666700000000001</c:v>
                </c:pt>
                <c:pt idx="34">
                  <c:v>0.6875</c:v>
                </c:pt>
                <c:pt idx="35">
                  <c:v>0.70833299999999999</c:v>
                </c:pt>
                <c:pt idx="36">
                  <c:v>0.72916700000000001</c:v>
                </c:pt>
                <c:pt idx="37">
                  <c:v>0.75</c:v>
                </c:pt>
                <c:pt idx="38">
                  <c:v>0.77083299999999999</c:v>
                </c:pt>
                <c:pt idx="39">
                  <c:v>0.79166700000000001</c:v>
                </c:pt>
                <c:pt idx="40">
                  <c:v>0.8125</c:v>
                </c:pt>
                <c:pt idx="41">
                  <c:v>0.83333299999999999</c:v>
                </c:pt>
                <c:pt idx="42">
                  <c:v>0.85416700000000001</c:v>
                </c:pt>
                <c:pt idx="43">
                  <c:v>0.875</c:v>
                </c:pt>
                <c:pt idx="44">
                  <c:v>0.89583299999999999</c:v>
                </c:pt>
                <c:pt idx="45">
                  <c:v>0.91666700000000001</c:v>
                </c:pt>
                <c:pt idx="46">
                  <c:v>0.9375</c:v>
                </c:pt>
                <c:pt idx="47">
                  <c:v>0.95833299999999999</c:v>
                </c:pt>
                <c:pt idx="48">
                  <c:v>0.97916700000000001</c:v>
                </c:pt>
                <c:pt idx="49">
                  <c:v>1</c:v>
                </c:pt>
                <c:pt idx="50">
                  <c:v>1.0208330000000001</c:v>
                </c:pt>
                <c:pt idx="51">
                  <c:v>1.0416669999999999</c:v>
                </c:pt>
                <c:pt idx="52">
                  <c:v>1.0625</c:v>
                </c:pt>
                <c:pt idx="53">
                  <c:v>1.0833330000000001</c:v>
                </c:pt>
                <c:pt idx="54">
                  <c:v>1.1041669999999999</c:v>
                </c:pt>
                <c:pt idx="55">
                  <c:v>1.125</c:v>
                </c:pt>
                <c:pt idx="56">
                  <c:v>1.1458330000000001</c:v>
                </c:pt>
                <c:pt idx="57">
                  <c:v>1.1666669999999999</c:v>
                </c:pt>
                <c:pt idx="58">
                  <c:v>1.1875</c:v>
                </c:pt>
                <c:pt idx="59">
                  <c:v>1.2083330000000001</c:v>
                </c:pt>
                <c:pt idx="60">
                  <c:v>1.2291669999999999</c:v>
                </c:pt>
                <c:pt idx="61">
                  <c:v>1.25</c:v>
                </c:pt>
                <c:pt idx="62">
                  <c:v>1.2708330000000001</c:v>
                </c:pt>
                <c:pt idx="63">
                  <c:v>1.2916669999999999</c:v>
                </c:pt>
                <c:pt idx="64">
                  <c:v>1.3125</c:v>
                </c:pt>
                <c:pt idx="65">
                  <c:v>1.3333330000000001</c:v>
                </c:pt>
                <c:pt idx="66">
                  <c:v>1.3541669999999999</c:v>
                </c:pt>
                <c:pt idx="67">
                  <c:v>1.375</c:v>
                </c:pt>
                <c:pt idx="68">
                  <c:v>1.3958330000000001</c:v>
                </c:pt>
                <c:pt idx="69">
                  <c:v>1.4166669999999999</c:v>
                </c:pt>
                <c:pt idx="70">
                  <c:v>1.4375</c:v>
                </c:pt>
                <c:pt idx="71">
                  <c:v>1.4583330000000001</c:v>
                </c:pt>
                <c:pt idx="72">
                  <c:v>1.4791669999999999</c:v>
                </c:pt>
                <c:pt idx="73">
                  <c:v>1.5</c:v>
                </c:pt>
                <c:pt idx="74">
                  <c:v>1.5208330000000001</c:v>
                </c:pt>
                <c:pt idx="75">
                  <c:v>1.5416669999999999</c:v>
                </c:pt>
                <c:pt idx="76">
                  <c:v>1.5625</c:v>
                </c:pt>
                <c:pt idx="77">
                  <c:v>1.5833330000000001</c:v>
                </c:pt>
                <c:pt idx="78">
                  <c:v>1.6041669999999999</c:v>
                </c:pt>
                <c:pt idx="79">
                  <c:v>1.625</c:v>
                </c:pt>
                <c:pt idx="80">
                  <c:v>1.6458330000000001</c:v>
                </c:pt>
                <c:pt idx="81">
                  <c:v>1.6666669999999999</c:v>
                </c:pt>
                <c:pt idx="82">
                  <c:v>1.6875</c:v>
                </c:pt>
                <c:pt idx="83">
                  <c:v>1.7083330000000001</c:v>
                </c:pt>
                <c:pt idx="84">
                  <c:v>1.7291669999999999</c:v>
                </c:pt>
                <c:pt idx="85">
                  <c:v>1.75</c:v>
                </c:pt>
                <c:pt idx="86">
                  <c:v>1.7708330000000001</c:v>
                </c:pt>
                <c:pt idx="87">
                  <c:v>1.7916669999999999</c:v>
                </c:pt>
                <c:pt idx="88">
                  <c:v>1.8125</c:v>
                </c:pt>
                <c:pt idx="89">
                  <c:v>1.8333330000000001</c:v>
                </c:pt>
                <c:pt idx="90">
                  <c:v>1.8541669999999999</c:v>
                </c:pt>
                <c:pt idx="91">
                  <c:v>1.875</c:v>
                </c:pt>
                <c:pt idx="92">
                  <c:v>1.8958330000000001</c:v>
                </c:pt>
                <c:pt idx="93">
                  <c:v>1.9166669999999999</c:v>
                </c:pt>
                <c:pt idx="94">
                  <c:v>1.9375</c:v>
                </c:pt>
                <c:pt idx="95">
                  <c:v>1.9583330000000001</c:v>
                </c:pt>
                <c:pt idx="96">
                  <c:v>1.9791669999999999</c:v>
                </c:pt>
                <c:pt idx="97">
                  <c:v>2</c:v>
                </c:pt>
                <c:pt idx="98">
                  <c:v>2.0208330000000001</c:v>
                </c:pt>
                <c:pt idx="99">
                  <c:v>2.0416669999999999</c:v>
                </c:pt>
                <c:pt idx="100">
                  <c:v>2.0625</c:v>
                </c:pt>
                <c:pt idx="101">
                  <c:v>2.0833330000000001</c:v>
                </c:pt>
                <c:pt idx="102">
                  <c:v>2.1041669999999999</c:v>
                </c:pt>
                <c:pt idx="103">
                  <c:v>2.125</c:v>
                </c:pt>
                <c:pt idx="104">
                  <c:v>2.1458330000000001</c:v>
                </c:pt>
                <c:pt idx="105">
                  <c:v>2.1666669999999999</c:v>
                </c:pt>
                <c:pt idx="106">
                  <c:v>2.1875</c:v>
                </c:pt>
                <c:pt idx="107">
                  <c:v>2.2083330000000001</c:v>
                </c:pt>
                <c:pt idx="108">
                  <c:v>2.2291669999999999</c:v>
                </c:pt>
                <c:pt idx="109">
                  <c:v>2.25</c:v>
                </c:pt>
                <c:pt idx="110">
                  <c:v>2.2708330000000001</c:v>
                </c:pt>
                <c:pt idx="111">
                  <c:v>2.2916669999999999</c:v>
                </c:pt>
                <c:pt idx="112">
                  <c:v>2.3125</c:v>
                </c:pt>
                <c:pt idx="113">
                  <c:v>2.3333330000000001</c:v>
                </c:pt>
                <c:pt idx="114">
                  <c:v>2.3541669999999999</c:v>
                </c:pt>
                <c:pt idx="115">
                  <c:v>2.375</c:v>
                </c:pt>
                <c:pt idx="116">
                  <c:v>2.3958330000000001</c:v>
                </c:pt>
                <c:pt idx="117">
                  <c:v>2.4166669999999999</c:v>
                </c:pt>
                <c:pt idx="118">
                  <c:v>2.4375</c:v>
                </c:pt>
                <c:pt idx="119">
                  <c:v>2.4583330000000001</c:v>
                </c:pt>
                <c:pt idx="120">
                  <c:v>2.4791669999999999</c:v>
                </c:pt>
                <c:pt idx="121">
                  <c:v>2.5</c:v>
                </c:pt>
                <c:pt idx="122">
                  <c:v>2.5208330000000001</c:v>
                </c:pt>
                <c:pt idx="123">
                  <c:v>2.5416669999999999</c:v>
                </c:pt>
                <c:pt idx="124">
                  <c:v>2.5625</c:v>
                </c:pt>
                <c:pt idx="125">
                  <c:v>2.5833330000000001</c:v>
                </c:pt>
                <c:pt idx="126">
                  <c:v>2.6041669999999999</c:v>
                </c:pt>
                <c:pt idx="127">
                  <c:v>2.625</c:v>
                </c:pt>
                <c:pt idx="128">
                  <c:v>2.6458330000000001</c:v>
                </c:pt>
                <c:pt idx="129">
                  <c:v>2.6666669999999999</c:v>
                </c:pt>
                <c:pt idx="130">
                  <c:v>2.6875</c:v>
                </c:pt>
                <c:pt idx="131">
                  <c:v>2.7083330000000001</c:v>
                </c:pt>
                <c:pt idx="132">
                  <c:v>2.7291669999999999</c:v>
                </c:pt>
                <c:pt idx="133">
                  <c:v>2.75</c:v>
                </c:pt>
                <c:pt idx="134">
                  <c:v>2.7708330000000001</c:v>
                </c:pt>
                <c:pt idx="135">
                  <c:v>2.7916669999999999</c:v>
                </c:pt>
                <c:pt idx="136">
                  <c:v>2.8125</c:v>
                </c:pt>
                <c:pt idx="137">
                  <c:v>2.8333330000000001</c:v>
                </c:pt>
                <c:pt idx="138">
                  <c:v>2.8541669999999999</c:v>
                </c:pt>
                <c:pt idx="139">
                  <c:v>2.875</c:v>
                </c:pt>
                <c:pt idx="140">
                  <c:v>2.8958330000000001</c:v>
                </c:pt>
                <c:pt idx="141">
                  <c:v>2.9166669999999999</c:v>
                </c:pt>
                <c:pt idx="142">
                  <c:v>2.9375</c:v>
                </c:pt>
                <c:pt idx="143">
                  <c:v>2.9583330000000001</c:v>
                </c:pt>
                <c:pt idx="144">
                  <c:v>2.9791669999999999</c:v>
                </c:pt>
                <c:pt idx="145">
                  <c:v>3</c:v>
                </c:pt>
                <c:pt idx="146">
                  <c:v>3.0208330000000001</c:v>
                </c:pt>
                <c:pt idx="147">
                  <c:v>3.0416669999999999</c:v>
                </c:pt>
                <c:pt idx="148">
                  <c:v>3.0625</c:v>
                </c:pt>
                <c:pt idx="149">
                  <c:v>3.0833330000000001</c:v>
                </c:pt>
                <c:pt idx="150">
                  <c:v>3.1041669999999999</c:v>
                </c:pt>
                <c:pt idx="151">
                  <c:v>3.125</c:v>
                </c:pt>
                <c:pt idx="152">
                  <c:v>3.1458330000000001</c:v>
                </c:pt>
                <c:pt idx="153">
                  <c:v>3.1666669999999999</c:v>
                </c:pt>
                <c:pt idx="154">
                  <c:v>3.1875</c:v>
                </c:pt>
                <c:pt idx="155">
                  <c:v>3.2083330000000001</c:v>
                </c:pt>
                <c:pt idx="156">
                  <c:v>3.2291669999999999</c:v>
                </c:pt>
                <c:pt idx="157">
                  <c:v>3.25</c:v>
                </c:pt>
                <c:pt idx="158">
                  <c:v>3.2708330000000001</c:v>
                </c:pt>
                <c:pt idx="159">
                  <c:v>3.2916669999999999</c:v>
                </c:pt>
                <c:pt idx="160">
                  <c:v>3.3125</c:v>
                </c:pt>
                <c:pt idx="161">
                  <c:v>3.3333330000000001</c:v>
                </c:pt>
                <c:pt idx="162">
                  <c:v>3.3541669999999999</c:v>
                </c:pt>
                <c:pt idx="163">
                  <c:v>3.375</c:v>
                </c:pt>
                <c:pt idx="164">
                  <c:v>3.3958330000000001</c:v>
                </c:pt>
                <c:pt idx="165">
                  <c:v>3.4166669999999999</c:v>
                </c:pt>
                <c:pt idx="166">
                  <c:v>3.4375</c:v>
                </c:pt>
                <c:pt idx="167">
                  <c:v>3.4583330000000001</c:v>
                </c:pt>
                <c:pt idx="168">
                  <c:v>3.4791669999999999</c:v>
                </c:pt>
                <c:pt idx="169">
                  <c:v>3.5</c:v>
                </c:pt>
                <c:pt idx="170">
                  <c:v>3.5208330000000001</c:v>
                </c:pt>
                <c:pt idx="171">
                  <c:v>3.5416669999999999</c:v>
                </c:pt>
                <c:pt idx="172">
                  <c:v>3.5625</c:v>
                </c:pt>
                <c:pt idx="173">
                  <c:v>3.5833330000000001</c:v>
                </c:pt>
                <c:pt idx="174">
                  <c:v>3.6041669999999999</c:v>
                </c:pt>
                <c:pt idx="175">
                  <c:v>3.625</c:v>
                </c:pt>
                <c:pt idx="176">
                  <c:v>3.6458330000000001</c:v>
                </c:pt>
                <c:pt idx="177">
                  <c:v>3.6666669999999999</c:v>
                </c:pt>
                <c:pt idx="178">
                  <c:v>3.6875</c:v>
                </c:pt>
                <c:pt idx="179">
                  <c:v>3.7083330000000001</c:v>
                </c:pt>
                <c:pt idx="180">
                  <c:v>3.7291669999999999</c:v>
                </c:pt>
                <c:pt idx="181">
                  <c:v>3.75</c:v>
                </c:pt>
                <c:pt idx="182">
                  <c:v>3.7708330000000001</c:v>
                </c:pt>
                <c:pt idx="183">
                  <c:v>3.7916669999999999</c:v>
                </c:pt>
                <c:pt idx="184">
                  <c:v>3.8125</c:v>
                </c:pt>
                <c:pt idx="185">
                  <c:v>3.8333330000000001</c:v>
                </c:pt>
                <c:pt idx="186">
                  <c:v>3.8541669999999999</c:v>
                </c:pt>
                <c:pt idx="187">
                  <c:v>3.875</c:v>
                </c:pt>
                <c:pt idx="188">
                  <c:v>3.8958330000000001</c:v>
                </c:pt>
                <c:pt idx="189">
                  <c:v>3.9166669999999999</c:v>
                </c:pt>
                <c:pt idx="190">
                  <c:v>3.9375</c:v>
                </c:pt>
                <c:pt idx="191">
                  <c:v>3.9583330000000001</c:v>
                </c:pt>
                <c:pt idx="192">
                  <c:v>3.9791669999999999</c:v>
                </c:pt>
                <c:pt idx="193">
                  <c:v>4</c:v>
                </c:pt>
                <c:pt idx="194">
                  <c:v>4.0208329999999997</c:v>
                </c:pt>
                <c:pt idx="195">
                  <c:v>4.0416670000000003</c:v>
                </c:pt>
                <c:pt idx="196">
                  <c:v>4.0625</c:v>
                </c:pt>
                <c:pt idx="197">
                  <c:v>4.0833329999999997</c:v>
                </c:pt>
                <c:pt idx="198">
                  <c:v>4.1041670000000003</c:v>
                </c:pt>
                <c:pt idx="199">
                  <c:v>4.125</c:v>
                </c:pt>
                <c:pt idx="200">
                  <c:v>4.1458329999999997</c:v>
                </c:pt>
                <c:pt idx="201">
                  <c:v>4.1666670000000003</c:v>
                </c:pt>
                <c:pt idx="202">
                  <c:v>4.1875</c:v>
                </c:pt>
                <c:pt idx="203">
                  <c:v>4.2083329999999997</c:v>
                </c:pt>
                <c:pt idx="204">
                  <c:v>4.2291670000000003</c:v>
                </c:pt>
                <c:pt idx="205">
                  <c:v>4.25</c:v>
                </c:pt>
                <c:pt idx="206">
                  <c:v>4.2708329999999997</c:v>
                </c:pt>
                <c:pt idx="207">
                  <c:v>4.2916670000000003</c:v>
                </c:pt>
                <c:pt idx="208">
                  <c:v>4.3125</c:v>
                </c:pt>
                <c:pt idx="209">
                  <c:v>4.3333329999999997</c:v>
                </c:pt>
                <c:pt idx="210">
                  <c:v>4.3541660000000002</c:v>
                </c:pt>
                <c:pt idx="211">
                  <c:v>4.3749989999999999</c:v>
                </c:pt>
                <c:pt idx="212">
                  <c:v>4.3958329999999997</c:v>
                </c:pt>
                <c:pt idx="213">
                  <c:v>4.4166660000000002</c:v>
                </c:pt>
                <c:pt idx="214">
                  <c:v>4.4374989999999999</c:v>
                </c:pt>
                <c:pt idx="215">
                  <c:v>4.4583329999999997</c:v>
                </c:pt>
                <c:pt idx="216">
                  <c:v>4.4791660000000002</c:v>
                </c:pt>
                <c:pt idx="217">
                  <c:v>4.4999989999999999</c:v>
                </c:pt>
                <c:pt idx="218">
                  <c:v>4.5208329999999997</c:v>
                </c:pt>
                <c:pt idx="219">
                  <c:v>4.5416660000000002</c:v>
                </c:pt>
                <c:pt idx="220">
                  <c:v>4.5624989999999999</c:v>
                </c:pt>
                <c:pt idx="221">
                  <c:v>4.5833329999999997</c:v>
                </c:pt>
                <c:pt idx="222">
                  <c:v>4.6041660000000002</c:v>
                </c:pt>
                <c:pt idx="223">
                  <c:v>4.6249989999999999</c:v>
                </c:pt>
                <c:pt idx="224">
                  <c:v>4.6458329999999997</c:v>
                </c:pt>
                <c:pt idx="225">
                  <c:v>4.6666660000000002</c:v>
                </c:pt>
                <c:pt idx="226">
                  <c:v>4.6874989999999999</c:v>
                </c:pt>
                <c:pt idx="227">
                  <c:v>4.7083329999999997</c:v>
                </c:pt>
                <c:pt idx="228">
                  <c:v>4.7291660000000002</c:v>
                </c:pt>
                <c:pt idx="229">
                  <c:v>4.7499989999999999</c:v>
                </c:pt>
                <c:pt idx="230">
                  <c:v>4.7708329999999997</c:v>
                </c:pt>
                <c:pt idx="231">
                  <c:v>4.7916660000000002</c:v>
                </c:pt>
                <c:pt idx="232">
                  <c:v>4.8124989999999999</c:v>
                </c:pt>
                <c:pt idx="233">
                  <c:v>4.8333329999999997</c:v>
                </c:pt>
                <c:pt idx="234">
                  <c:v>4.8541660000000002</c:v>
                </c:pt>
                <c:pt idx="235">
                  <c:v>4.8749989999999999</c:v>
                </c:pt>
                <c:pt idx="236">
                  <c:v>4.8958329999999997</c:v>
                </c:pt>
                <c:pt idx="237">
                  <c:v>4.9166660000000002</c:v>
                </c:pt>
                <c:pt idx="238">
                  <c:v>4.9374989999999999</c:v>
                </c:pt>
                <c:pt idx="239">
                  <c:v>4.9583329999999997</c:v>
                </c:pt>
                <c:pt idx="240">
                  <c:v>4.9791660000000002</c:v>
                </c:pt>
                <c:pt idx="241">
                  <c:v>4.9999989999999999</c:v>
                </c:pt>
                <c:pt idx="242">
                  <c:v>5.0208329999999997</c:v>
                </c:pt>
                <c:pt idx="243">
                  <c:v>5.0416660000000002</c:v>
                </c:pt>
                <c:pt idx="244">
                  <c:v>5.0624989999999999</c:v>
                </c:pt>
                <c:pt idx="245">
                  <c:v>5.0833329999999997</c:v>
                </c:pt>
                <c:pt idx="246">
                  <c:v>5.1041660000000002</c:v>
                </c:pt>
                <c:pt idx="247">
                  <c:v>5.1249989999999999</c:v>
                </c:pt>
                <c:pt idx="248">
                  <c:v>5.1458329999999997</c:v>
                </c:pt>
                <c:pt idx="249">
                  <c:v>5.1666660000000002</c:v>
                </c:pt>
                <c:pt idx="250">
                  <c:v>5.1874989999999999</c:v>
                </c:pt>
                <c:pt idx="251">
                  <c:v>5.2083329999999997</c:v>
                </c:pt>
                <c:pt idx="252">
                  <c:v>5.2291660000000002</c:v>
                </c:pt>
                <c:pt idx="253">
                  <c:v>5.2499989999999999</c:v>
                </c:pt>
                <c:pt idx="254">
                  <c:v>5.2708329999999997</c:v>
                </c:pt>
                <c:pt idx="255">
                  <c:v>5.2916660000000002</c:v>
                </c:pt>
                <c:pt idx="256">
                  <c:v>5.3124989999999999</c:v>
                </c:pt>
                <c:pt idx="257">
                  <c:v>5.3333329999999997</c:v>
                </c:pt>
                <c:pt idx="258">
                  <c:v>5.3541660000000002</c:v>
                </c:pt>
                <c:pt idx="259">
                  <c:v>5.3749989999999999</c:v>
                </c:pt>
                <c:pt idx="260">
                  <c:v>5.3958329999999997</c:v>
                </c:pt>
                <c:pt idx="261">
                  <c:v>5.4166660000000002</c:v>
                </c:pt>
                <c:pt idx="262">
                  <c:v>5.4374989999999999</c:v>
                </c:pt>
                <c:pt idx="263">
                  <c:v>5.4583329999999997</c:v>
                </c:pt>
                <c:pt idx="264">
                  <c:v>5.4791660000000002</c:v>
                </c:pt>
                <c:pt idx="265">
                  <c:v>5.4999989999999999</c:v>
                </c:pt>
                <c:pt idx="266">
                  <c:v>5.5208329999999997</c:v>
                </c:pt>
                <c:pt idx="267">
                  <c:v>5.5416660000000002</c:v>
                </c:pt>
                <c:pt idx="268">
                  <c:v>5.5624989999999999</c:v>
                </c:pt>
                <c:pt idx="269">
                  <c:v>5.5833329999999997</c:v>
                </c:pt>
                <c:pt idx="270">
                  <c:v>5.6041660000000002</c:v>
                </c:pt>
                <c:pt idx="271">
                  <c:v>5.6249989999999999</c:v>
                </c:pt>
                <c:pt idx="272">
                  <c:v>5.6458329999999997</c:v>
                </c:pt>
                <c:pt idx="273">
                  <c:v>5.6666660000000002</c:v>
                </c:pt>
                <c:pt idx="274">
                  <c:v>5.6874989999999999</c:v>
                </c:pt>
                <c:pt idx="275">
                  <c:v>5.7083329999999997</c:v>
                </c:pt>
                <c:pt idx="276">
                  <c:v>5.7291660000000002</c:v>
                </c:pt>
                <c:pt idx="277">
                  <c:v>5.7499989999999999</c:v>
                </c:pt>
                <c:pt idx="278">
                  <c:v>5.7708329999999997</c:v>
                </c:pt>
                <c:pt idx="279">
                  <c:v>5.7916660000000002</c:v>
                </c:pt>
                <c:pt idx="280">
                  <c:v>5.8124989999999999</c:v>
                </c:pt>
                <c:pt idx="281">
                  <c:v>5.8333329999999997</c:v>
                </c:pt>
                <c:pt idx="282">
                  <c:v>5.8541660000000002</c:v>
                </c:pt>
                <c:pt idx="283">
                  <c:v>5.8749989999999999</c:v>
                </c:pt>
                <c:pt idx="284">
                  <c:v>5.8958329999999997</c:v>
                </c:pt>
                <c:pt idx="285">
                  <c:v>5.9166660000000002</c:v>
                </c:pt>
                <c:pt idx="286">
                  <c:v>5.9374989999999999</c:v>
                </c:pt>
                <c:pt idx="287">
                  <c:v>5.9583329999999997</c:v>
                </c:pt>
                <c:pt idx="288">
                  <c:v>5.9791660000000002</c:v>
                </c:pt>
                <c:pt idx="289">
                  <c:v>5.9999989999999999</c:v>
                </c:pt>
                <c:pt idx="290">
                  <c:v>6.0208329999999997</c:v>
                </c:pt>
                <c:pt idx="291">
                  <c:v>6.0416660000000002</c:v>
                </c:pt>
                <c:pt idx="292">
                  <c:v>6.0624989999999999</c:v>
                </c:pt>
                <c:pt idx="293">
                  <c:v>6.0833329999999997</c:v>
                </c:pt>
                <c:pt idx="294">
                  <c:v>6.1041660000000002</c:v>
                </c:pt>
                <c:pt idx="295">
                  <c:v>6.1249989999999999</c:v>
                </c:pt>
                <c:pt idx="296">
                  <c:v>6.1458329999999997</c:v>
                </c:pt>
                <c:pt idx="297">
                  <c:v>6.1666660000000002</c:v>
                </c:pt>
                <c:pt idx="298">
                  <c:v>6.1874989999999999</c:v>
                </c:pt>
                <c:pt idx="299">
                  <c:v>6.2083329999999997</c:v>
                </c:pt>
                <c:pt idx="300">
                  <c:v>6.2291660000000002</c:v>
                </c:pt>
                <c:pt idx="301">
                  <c:v>6.2499989999999999</c:v>
                </c:pt>
                <c:pt idx="302">
                  <c:v>6.2708329999999997</c:v>
                </c:pt>
                <c:pt idx="303">
                  <c:v>6.2916660000000002</c:v>
                </c:pt>
                <c:pt idx="304">
                  <c:v>6.3124989999999999</c:v>
                </c:pt>
                <c:pt idx="305">
                  <c:v>6.3333329999999997</c:v>
                </c:pt>
                <c:pt idx="306">
                  <c:v>6.3541660000000002</c:v>
                </c:pt>
                <c:pt idx="307">
                  <c:v>6.3749989999999999</c:v>
                </c:pt>
                <c:pt idx="308">
                  <c:v>6.3958329999999997</c:v>
                </c:pt>
                <c:pt idx="309">
                  <c:v>6.4166660000000002</c:v>
                </c:pt>
                <c:pt idx="310">
                  <c:v>6.4374989999999999</c:v>
                </c:pt>
                <c:pt idx="311">
                  <c:v>6.4583329999999997</c:v>
                </c:pt>
                <c:pt idx="312">
                  <c:v>6.4791660000000002</c:v>
                </c:pt>
                <c:pt idx="313">
                  <c:v>6.4999989999999999</c:v>
                </c:pt>
                <c:pt idx="314">
                  <c:v>6.5208329999999997</c:v>
                </c:pt>
                <c:pt idx="315">
                  <c:v>6.5416660000000002</c:v>
                </c:pt>
                <c:pt idx="316">
                  <c:v>6.5624989999999999</c:v>
                </c:pt>
                <c:pt idx="317">
                  <c:v>6.5833329999999997</c:v>
                </c:pt>
                <c:pt idx="318">
                  <c:v>6.6041660000000002</c:v>
                </c:pt>
                <c:pt idx="319">
                  <c:v>6.6249989999999999</c:v>
                </c:pt>
                <c:pt idx="320">
                  <c:v>6.6458329999999997</c:v>
                </c:pt>
                <c:pt idx="321">
                  <c:v>6.6666660000000002</c:v>
                </c:pt>
                <c:pt idx="322">
                  <c:v>6.6874989999999999</c:v>
                </c:pt>
                <c:pt idx="323">
                  <c:v>6.7083329999999997</c:v>
                </c:pt>
                <c:pt idx="324">
                  <c:v>6.7291660000000002</c:v>
                </c:pt>
                <c:pt idx="325">
                  <c:v>6.7499989999999999</c:v>
                </c:pt>
                <c:pt idx="326">
                  <c:v>6.7708329999999997</c:v>
                </c:pt>
                <c:pt idx="327">
                  <c:v>6.7916660000000002</c:v>
                </c:pt>
                <c:pt idx="328">
                  <c:v>6.8124989999999999</c:v>
                </c:pt>
                <c:pt idx="329">
                  <c:v>6.8333329999999997</c:v>
                </c:pt>
                <c:pt idx="330">
                  <c:v>6.8541660000000002</c:v>
                </c:pt>
                <c:pt idx="331">
                  <c:v>6.8749989999999999</c:v>
                </c:pt>
                <c:pt idx="332">
                  <c:v>6.8958329999999997</c:v>
                </c:pt>
                <c:pt idx="333">
                  <c:v>6.9166660000000002</c:v>
                </c:pt>
                <c:pt idx="334">
                  <c:v>6.9374989999999999</c:v>
                </c:pt>
                <c:pt idx="335">
                  <c:v>6.9583329999999997</c:v>
                </c:pt>
                <c:pt idx="336">
                  <c:v>6.9791660000000002</c:v>
                </c:pt>
                <c:pt idx="337">
                  <c:v>6.9999989999999999</c:v>
                </c:pt>
                <c:pt idx="338">
                  <c:v>7.0208329999999997</c:v>
                </c:pt>
                <c:pt idx="339">
                  <c:v>7.0416660000000002</c:v>
                </c:pt>
                <c:pt idx="340">
                  <c:v>7.0624989999999999</c:v>
                </c:pt>
                <c:pt idx="341">
                  <c:v>7.0833329999999997</c:v>
                </c:pt>
                <c:pt idx="342">
                  <c:v>7.1041660000000002</c:v>
                </c:pt>
                <c:pt idx="343">
                  <c:v>7.1249989999999999</c:v>
                </c:pt>
                <c:pt idx="344">
                  <c:v>7.1458329999999997</c:v>
                </c:pt>
                <c:pt idx="345">
                  <c:v>7.1666660000000002</c:v>
                </c:pt>
                <c:pt idx="346">
                  <c:v>7.1874989999999999</c:v>
                </c:pt>
                <c:pt idx="347">
                  <c:v>7.2083329999999997</c:v>
                </c:pt>
                <c:pt idx="348">
                  <c:v>7.2291660000000002</c:v>
                </c:pt>
                <c:pt idx="349">
                  <c:v>7.2499989999999999</c:v>
                </c:pt>
                <c:pt idx="350">
                  <c:v>7.2708329999999997</c:v>
                </c:pt>
                <c:pt idx="351">
                  <c:v>7.2916660000000002</c:v>
                </c:pt>
                <c:pt idx="352">
                  <c:v>7.3124989999999999</c:v>
                </c:pt>
                <c:pt idx="353">
                  <c:v>7.3333329999999997</c:v>
                </c:pt>
                <c:pt idx="354">
                  <c:v>7.3541660000000002</c:v>
                </c:pt>
                <c:pt idx="355">
                  <c:v>7.3749989999999999</c:v>
                </c:pt>
                <c:pt idx="356">
                  <c:v>7.3958329999999997</c:v>
                </c:pt>
                <c:pt idx="357">
                  <c:v>7.4166660000000002</c:v>
                </c:pt>
                <c:pt idx="358">
                  <c:v>7.4374989999999999</c:v>
                </c:pt>
                <c:pt idx="359">
                  <c:v>7.4583329999999997</c:v>
                </c:pt>
                <c:pt idx="360">
                  <c:v>7.4791660000000002</c:v>
                </c:pt>
                <c:pt idx="361">
                  <c:v>7.4999989999999999</c:v>
                </c:pt>
                <c:pt idx="362">
                  <c:v>7.5208329999999997</c:v>
                </c:pt>
                <c:pt idx="363">
                  <c:v>7.5416660000000002</c:v>
                </c:pt>
                <c:pt idx="364">
                  <c:v>7.5624989999999999</c:v>
                </c:pt>
                <c:pt idx="365">
                  <c:v>7.5833329999999997</c:v>
                </c:pt>
                <c:pt idx="366">
                  <c:v>7.6041660000000002</c:v>
                </c:pt>
                <c:pt idx="367">
                  <c:v>7.6249989999999999</c:v>
                </c:pt>
                <c:pt idx="368">
                  <c:v>7.6458329999999997</c:v>
                </c:pt>
                <c:pt idx="369">
                  <c:v>7.6666660000000002</c:v>
                </c:pt>
                <c:pt idx="370">
                  <c:v>7.6874989999999999</c:v>
                </c:pt>
                <c:pt idx="371">
                  <c:v>7.7083329999999997</c:v>
                </c:pt>
                <c:pt idx="372">
                  <c:v>7.7291660000000002</c:v>
                </c:pt>
                <c:pt idx="373">
                  <c:v>7.7499989999999999</c:v>
                </c:pt>
                <c:pt idx="374">
                  <c:v>7.7708329999999997</c:v>
                </c:pt>
                <c:pt idx="375">
                  <c:v>7.7916660000000002</c:v>
                </c:pt>
                <c:pt idx="376">
                  <c:v>7.8124989999999999</c:v>
                </c:pt>
                <c:pt idx="377">
                  <c:v>7.8333329999999997</c:v>
                </c:pt>
                <c:pt idx="378">
                  <c:v>7.8541660000000002</c:v>
                </c:pt>
                <c:pt idx="379">
                  <c:v>7.8749989999999999</c:v>
                </c:pt>
                <c:pt idx="380">
                  <c:v>7.8958329999999997</c:v>
                </c:pt>
                <c:pt idx="381">
                  <c:v>7.9166660000000002</c:v>
                </c:pt>
                <c:pt idx="382">
                  <c:v>7.9374989999999999</c:v>
                </c:pt>
                <c:pt idx="383">
                  <c:v>7.9583329999999997</c:v>
                </c:pt>
                <c:pt idx="384">
                  <c:v>7.9791660000000002</c:v>
                </c:pt>
                <c:pt idx="385">
                  <c:v>7.9999989999999999</c:v>
                </c:pt>
                <c:pt idx="386">
                  <c:v>8.0208320000000004</c:v>
                </c:pt>
                <c:pt idx="387">
                  <c:v>8.0416659999999993</c:v>
                </c:pt>
                <c:pt idx="388">
                  <c:v>8.0624990000000007</c:v>
                </c:pt>
                <c:pt idx="389">
                  <c:v>8.0833320000000004</c:v>
                </c:pt>
                <c:pt idx="390">
                  <c:v>8.1041659999999993</c:v>
                </c:pt>
                <c:pt idx="391">
                  <c:v>8.1249990000000007</c:v>
                </c:pt>
                <c:pt idx="392">
                  <c:v>8.1458320000000004</c:v>
                </c:pt>
                <c:pt idx="393">
                  <c:v>8.1666659999999993</c:v>
                </c:pt>
                <c:pt idx="394">
                  <c:v>8.1874990000000007</c:v>
                </c:pt>
                <c:pt idx="395">
                  <c:v>8.2083320000000004</c:v>
                </c:pt>
                <c:pt idx="396">
                  <c:v>8.2291659999999993</c:v>
                </c:pt>
                <c:pt idx="397">
                  <c:v>8.2499990000000007</c:v>
                </c:pt>
                <c:pt idx="398">
                  <c:v>8.2708320000000004</c:v>
                </c:pt>
                <c:pt idx="399">
                  <c:v>8.2916659999999993</c:v>
                </c:pt>
                <c:pt idx="400">
                  <c:v>8.3124990000000007</c:v>
                </c:pt>
                <c:pt idx="401">
                  <c:v>8.3333320000000004</c:v>
                </c:pt>
                <c:pt idx="402">
                  <c:v>8.3541659999999993</c:v>
                </c:pt>
                <c:pt idx="403">
                  <c:v>8.3749990000000007</c:v>
                </c:pt>
                <c:pt idx="404">
                  <c:v>8.3958320000000004</c:v>
                </c:pt>
                <c:pt idx="405">
                  <c:v>8.4166659999999993</c:v>
                </c:pt>
                <c:pt idx="406">
                  <c:v>8.4375</c:v>
                </c:pt>
                <c:pt idx="407">
                  <c:v>8.4583320000000004</c:v>
                </c:pt>
                <c:pt idx="408">
                  <c:v>8.4791659999999993</c:v>
                </c:pt>
                <c:pt idx="409">
                  <c:v>8.5</c:v>
                </c:pt>
                <c:pt idx="410">
                  <c:v>8.5208320000000004</c:v>
                </c:pt>
                <c:pt idx="411">
                  <c:v>8.5416659999999993</c:v>
                </c:pt>
                <c:pt idx="412">
                  <c:v>8.5625</c:v>
                </c:pt>
                <c:pt idx="413">
                  <c:v>8.5833320000000004</c:v>
                </c:pt>
                <c:pt idx="414">
                  <c:v>8.6041659999999993</c:v>
                </c:pt>
                <c:pt idx="415">
                  <c:v>8.625</c:v>
                </c:pt>
                <c:pt idx="416">
                  <c:v>8.6458320000000004</c:v>
                </c:pt>
                <c:pt idx="417">
                  <c:v>8.6666659999999993</c:v>
                </c:pt>
                <c:pt idx="418">
                  <c:v>8.6875</c:v>
                </c:pt>
                <c:pt idx="419">
                  <c:v>8.7083320000000004</c:v>
                </c:pt>
                <c:pt idx="420">
                  <c:v>8.7291659999999993</c:v>
                </c:pt>
                <c:pt idx="421">
                  <c:v>8.75</c:v>
                </c:pt>
                <c:pt idx="422">
                  <c:v>8.7708320000000004</c:v>
                </c:pt>
                <c:pt idx="423">
                  <c:v>8.7916659999999993</c:v>
                </c:pt>
                <c:pt idx="424">
                  <c:v>8.8125</c:v>
                </c:pt>
                <c:pt idx="425">
                  <c:v>8.8333320000000004</c:v>
                </c:pt>
                <c:pt idx="426">
                  <c:v>8.8541659999999993</c:v>
                </c:pt>
                <c:pt idx="427">
                  <c:v>8.875</c:v>
                </c:pt>
                <c:pt idx="428">
                  <c:v>8.8958320000000004</c:v>
                </c:pt>
                <c:pt idx="429">
                  <c:v>8.9166659999999993</c:v>
                </c:pt>
                <c:pt idx="430">
                  <c:v>8.9375</c:v>
                </c:pt>
                <c:pt idx="431">
                  <c:v>8.9583320000000004</c:v>
                </c:pt>
                <c:pt idx="432">
                  <c:v>8.9791659999999993</c:v>
                </c:pt>
                <c:pt idx="433">
                  <c:v>9</c:v>
                </c:pt>
                <c:pt idx="434">
                  <c:v>9.0208320000000004</c:v>
                </c:pt>
                <c:pt idx="435">
                  <c:v>9.0416659999999993</c:v>
                </c:pt>
                <c:pt idx="436">
                  <c:v>9.0625</c:v>
                </c:pt>
                <c:pt idx="437">
                  <c:v>9.0833320000000004</c:v>
                </c:pt>
                <c:pt idx="438">
                  <c:v>9.1041659999999993</c:v>
                </c:pt>
                <c:pt idx="439">
                  <c:v>9.125</c:v>
                </c:pt>
                <c:pt idx="440">
                  <c:v>9.1458320000000004</c:v>
                </c:pt>
                <c:pt idx="441">
                  <c:v>9.1666659999999993</c:v>
                </c:pt>
                <c:pt idx="442">
                  <c:v>9.1875</c:v>
                </c:pt>
                <c:pt idx="443">
                  <c:v>9.2083320000000004</c:v>
                </c:pt>
                <c:pt idx="444">
                  <c:v>9.2291659999999993</c:v>
                </c:pt>
                <c:pt idx="445">
                  <c:v>9.25</c:v>
                </c:pt>
                <c:pt idx="446">
                  <c:v>9.2708320000000004</c:v>
                </c:pt>
                <c:pt idx="447">
                  <c:v>9.2916659999999993</c:v>
                </c:pt>
                <c:pt idx="448">
                  <c:v>9.3125</c:v>
                </c:pt>
                <c:pt idx="449">
                  <c:v>9.3333320000000004</c:v>
                </c:pt>
                <c:pt idx="450">
                  <c:v>9.3541659999999993</c:v>
                </c:pt>
                <c:pt idx="451">
                  <c:v>9.375</c:v>
                </c:pt>
                <c:pt idx="452">
                  <c:v>9.3958320000000004</c:v>
                </c:pt>
                <c:pt idx="453">
                  <c:v>9.4166659999999993</c:v>
                </c:pt>
                <c:pt idx="454">
                  <c:v>9.4375</c:v>
                </c:pt>
                <c:pt idx="455">
                  <c:v>9.4583320000000004</c:v>
                </c:pt>
                <c:pt idx="456">
                  <c:v>9.4791659999999993</c:v>
                </c:pt>
                <c:pt idx="457">
                  <c:v>9.5</c:v>
                </c:pt>
                <c:pt idx="458">
                  <c:v>9.5208320000000004</c:v>
                </c:pt>
                <c:pt idx="459">
                  <c:v>9.5416659999999993</c:v>
                </c:pt>
                <c:pt idx="460">
                  <c:v>9.5625</c:v>
                </c:pt>
                <c:pt idx="461">
                  <c:v>9.5833320000000004</c:v>
                </c:pt>
                <c:pt idx="462">
                  <c:v>9.6041659999999993</c:v>
                </c:pt>
                <c:pt idx="463">
                  <c:v>9.625</c:v>
                </c:pt>
                <c:pt idx="464">
                  <c:v>9.6458320000000004</c:v>
                </c:pt>
                <c:pt idx="465">
                  <c:v>9.6666659999999993</c:v>
                </c:pt>
                <c:pt idx="466">
                  <c:v>9.6875</c:v>
                </c:pt>
                <c:pt idx="467">
                  <c:v>9.7083320000000004</c:v>
                </c:pt>
                <c:pt idx="468">
                  <c:v>9.7291659999999993</c:v>
                </c:pt>
                <c:pt idx="469">
                  <c:v>9.75</c:v>
                </c:pt>
                <c:pt idx="470">
                  <c:v>9.7708320000000004</c:v>
                </c:pt>
                <c:pt idx="471">
                  <c:v>9.7916659999999993</c:v>
                </c:pt>
                <c:pt idx="472">
                  <c:v>9.8125</c:v>
                </c:pt>
                <c:pt idx="473">
                  <c:v>9.8333320000000004</c:v>
                </c:pt>
                <c:pt idx="474">
                  <c:v>9.8541659999999993</c:v>
                </c:pt>
                <c:pt idx="475">
                  <c:v>9.875</c:v>
                </c:pt>
                <c:pt idx="476">
                  <c:v>9.8958320000000004</c:v>
                </c:pt>
                <c:pt idx="477">
                  <c:v>9.9166659999999993</c:v>
                </c:pt>
                <c:pt idx="478">
                  <c:v>9.9375</c:v>
                </c:pt>
                <c:pt idx="479">
                  <c:v>9.9583320000000004</c:v>
                </c:pt>
                <c:pt idx="480">
                  <c:v>9.9791659999999993</c:v>
                </c:pt>
                <c:pt idx="481">
                  <c:v>10</c:v>
                </c:pt>
                <c:pt idx="482">
                  <c:v>10.020832</c:v>
                </c:pt>
                <c:pt idx="483">
                  <c:v>10.041665999999999</c:v>
                </c:pt>
                <c:pt idx="484">
                  <c:v>10.0625</c:v>
                </c:pt>
                <c:pt idx="485">
                  <c:v>10.083332</c:v>
                </c:pt>
                <c:pt idx="486">
                  <c:v>10.104165999999999</c:v>
                </c:pt>
                <c:pt idx="487">
                  <c:v>10.125</c:v>
                </c:pt>
                <c:pt idx="488">
                  <c:v>10.145832</c:v>
                </c:pt>
                <c:pt idx="489">
                  <c:v>10.166665999999999</c:v>
                </c:pt>
                <c:pt idx="490">
                  <c:v>10.1875</c:v>
                </c:pt>
                <c:pt idx="491">
                  <c:v>10.208332</c:v>
                </c:pt>
                <c:pt idx="492">
                  <c:v>10.229165999999999</c:v>
                </c:pt>
                <c:pt idx="493">
                  <c:v>10.25</c:v>
                </c:pt>
                <c:pt idx="494">
                  <c:v>10.270832</c:v>
                </c:pt>
                <c:pt idx="495">
                  <c:v>10.291665999999999</c:v>
                </c:pt>
                <c:pt idx="496">
                  <c:v>10.3125</c:v>
                </c:pt>
                <c:pt idx="497">
                  <c:v>10.333332</c:v>
                </c:pt>
                <c:pt idx="498">
                  <c:v>10.354165999999999</c:v>
                </c:pt>
                <c:pt idx="499">
                  <c:v>10.375</c:v>
                </c:pt>
                <c:pt idx="500">
                  <c:v>10.395832</c:v>
                </c:pt>
                <c:pt idx="501">
                  <c:v>10.416665999999999</c:v>
                </c:pt>
                <c:pt idx="502">
                  <c:v>10.4375</c:v>
                </c:pt>
                <c:pt idx="503">
                  <c:v>10.458332</c:v>
                </c:pt>
                <c:pt idx="504">
                  <c:v>10.479165999999999</c:v>
                </c:pt>
                <c:pt idx="505">
                  <c:v>10.5</c:v>
                </c:pt>
                <c:pt idx="506">
                  <c:v>10.520832</c:v>
                </c:pt>
                <c:pt idx="507">
                  <c:v>10.541665999999999</c:v>
                </c:pt>
                <c:pt idx="508">
                  <c:v>10.5625</c:v>
                </c:pt>
                <c:pt idx="509">
                  <c:v>10.583332</c:v>
                </c:pt>
                <c:pt idx="510">
                  <c:v>10.604165999999999</c:v>
                </c:pt>
                <c:pt idx="511">
                  <c:v>10.625</c:v>
                </c:pt>
                <c:pt idx="512">
                  <c:v>10.645832</c:v>
                </c:pt>
                <c:pt idx="513">
                  <c:v>10.666665999999999</c:v>
                </c:pt>
                <c:pt idx="514">
                  <c:v>10.6875</c:v>
                </c:pt>
                <c:pt idx="515">
                  <c:v>10.708332</c:v>
                </c:pt>
                <c:pt idx="516">
                  <c:v>10.729165999999999</c:v>
                </c:pt>
                <c:pt idx="517">
                  <c:v>10.75</c:v>
                </c:pt>
                <c:pt idx="518">
                  <c:v>10.770832</c:v>
                </c:pt>
                <c:pt idx="519">
                  <c:v>10.791665999999999</c:v>
                </c:pt>
                <c:pt idx="520">
                  <c:v>10.8125</c:v>
                </c:pt>
                <c:pt idx="521">
                  <c:v>10.833333</c:v>
                </c:pt>
                <c:pt idx="522">
                  <c:v>10.854165999999999</c:v>
                </c:pt>
                <c:pt idx="523">
                  <c:v>10.875</c:v>
                </c:pt>
                <c:pt idx="524">
                  <c:v>10.895833</c:v>
                </c:pt>
                <c:pt idx="525">
                  <c:v>10.916665999999999</c:v>
                </c:pt>
                <c:pt idx="526">
                  <c:v>10.9375</c:v>
                </c:pt>
                <c:pt idx="527">
                  <c:v>10.958333</c:v>
                </c:pt>
                <c:pt idx="528">
                  <c:v>10.979165999999999</c:v>
                </c:pt>
                <c:pt idx="529">
                  <c:v>11</c:v>
                </c:pt>
                <c:pt idx="530">
                  <c:v>11.020833</c:v>
                </c:pt>
                <c:pt idx="531">
                  <c:v>11.041665999999999</c:v>
                </c:pt>
                <c:pt idx="532">
                  <c:v>11.0625</c:v>
                </c:pt>
                <c:pt idx="533">
                  <c:v>11.083333</c:v>
                </c:pt>
                <c:pt idx="534">
                  <c:v>11.104165999999999</c:v>
                </c:pt>
                <c:pt idx="535">
                  <c:v>11.125</c:v>
                </c:pt>
                <c:pt idx="536">
                  <c:v>11.145833</c:v>
                </c:pt>
                <c:pt idx="537">
                  <c:v>11.166665999999999</c:v>
                </c:pt>
                <c:pt idx="538">
                  <c:v>11.1875</c:v>
                </c:pt>
                <c:pt idx="539">
                  <c:v>11.208333</c:v>
                </c:pt>
                <c:pt idx="540">
                  <c:v>11.229165999999999</c:v>
                </c:pt>
                <c:pt idx="541">
                  <c:v>11.25</c:v>
                </c:pt>
                <c:pt idx="542">
                  <c:v>11.270833</c:v>
                </c:pt>
                <c:pt idx="543">
                  <c:v>11.291665999999999</c:v>
                </c:pt>
                <c:pt idx="544">
                  <c:v>11.3125</c:v>
                </c:pt>
                <c:pt idx="545">
                  <c:v>11.333333</c:v>
                </c:pt>
                <c:pt idx="546">
                  <c:v>11.354165999999999</c:v>
                </c:pt>
                <c:pt idx="547">
                  <c:v>11.375</c:v>
                </c:pt>
                <c:pt idx="548">
                  <c:v>11.395833</c:v>
                </c:pt>
                <c:pt idx="549">
                  <c:v>11.416665999999999</c:v>
                </c:pt>
                <c:pt idx="550">
                  <c:v>11.4375</c:v>
                </c:pt>
                <c:pt idx="551">
                  <c:v>11.458333</c:v>
                </c:pt>
                <c:pt idx="552">
                  <c:v>11.479165999999999</c:v>
                </c:pt>
                <c:pt idx="553">
                  <c:v>11.5</c:v>
                </c:pt>
                <c:pt idx="554">
                  <c:v>11.520833</c:v>
                </c:pt>
                <c:pt idx="555">
                  <c:v>11.541665999999999</c:v>
                </c:pt>
                <c:pt idx="556">
                  <c:v>11.5625</c:v>
                </c:pt>
                <c:pt idx="557">
                  <c:v>11.583333</c:v>
                </c:pt>
                <c:pt idx="558">
                  <c:v>11.604165999999999</c:v>
                </c:pt>
                <c:pt idx="559">
                  <c:v>11.625</c:v>
                </c:pt>
                <c:pt idx="560">
                  <c:v>11.645833</c:v>
                </c:pt>
                <c:pt idx="561">
                  <c:v>11.666665999999999</c:v>
                </c:pt>
                <c:pt idx="562">
                  <c:v>11.6875</c:v>
                </c:pt>
                <c:pt idx="563">
                  <c:v>11.708333</c:v>
                </c:pt>
                <c:pt idx="564">
                  <c:v>11.729165999999999</c:v>
                </c:pt>
                <c:pt idx="565">
                  <c:v>11.75</c:v>
                </c:pt>
                <c:pt idx="566">
                  <c:v>11.770833</c:v>
                </c:pt>
                <c:pt idx="567">
                  <c:v>11.791665999999999</c:v>
                </c:pt>
                <c:pt idx="568">
                  <c:v>11.8125</c:v>
                </c:pt>
                <c:pt idx="569">
                  <c:v>11.833333</c:v>
                </c:pt>
                <c:pt idx="570">
                  <c:v>11.854165999999999</c:v>
                </c:pt>
                <c:pt idx="571">
                  <c:v>11.875</c:v>
                </c:pt>
                <c:pt idx="572">
                  <c:v>11.895833</c:v>
                </c:pt>
                <c:pt idx="573">
                  <c:v>11.916665999999999</c:v>
                </c:pt>
                <c:pt idx="574">
                  <c:v>11.9375</c:v>
                </c:pt>
                <c:pt idx="575">
                  <c:v>11.958333</c:v>
                </c:pt>
                <c:pt idx="576">
                  <c:v>11.979165999999999</c:v>
                </c:pt>
                <c:pt idx="577">
                  <c:v>12</c:v>
                </c:pt>
                <c:pt idx="578">
                  <c:v>12.020833</c:v>
                </c:pt>
                <c:pt idx="579">
                  <c:v>12.041665999999999</c:v>
                </c:pt>
                <c:pt idx="580">
                  <c:v>12.0625</c:v>
                </c:pt>
                <c:pt idx="581">
                  <c:v>12.083333</c:v>
                </c:pt>
                <c:pt idx="582">
                  <c:v>12.104165999999999</c:v>
                </c:pt>
                <c:pt idx="583">
                  <c:v>12.125</c:v>
                </c:pt>
                <c:pt idx="584">
                  <c:v>12.145833</c:v>
                </c:pt>
                <c:pt idx="585">
                  <c:v>12.166665999999999</c:v>
                </c:pt>
                <c:pt idx="586">
                  <c:v>12.1875</c:v>
                </c:pt>
                <c:pt idx="587">
                  <c:v>12.208333</c:v>
                </c:pt>
                <c:pt idx="588">
                  <c:v>12.229165999999999</c:v>
                </c:pt>
                <c:pt idx="589">
                  <c:v>12.25</c:v>
                </c:pt>
                <c:pt idx="590">
                  <c:v>12.270833</c:v>
                </c:pt>
                <c:pt idx="591">
                  <c:v>12.291665999999999</c:v>
                </c:pt>
                <c:pt idx="592">
                  <c:v>12.3125</c:v>
                </c:pt>
                <c:pt idx="593">
                  <c:v>12.333333</c:v>
                </c:pt>
                <c:pt idx="594">
                  <c:v>12.354165999999999</c:v>
                </c:pt>
                <c:pt idx="595">
                  <c:v>12.375</c:v>
                </c:pt>
                <c:pt idx="596">
                  <c:v>12.395833</c:v>
                </c:pt>
                <c:pt idx="597">
                  <c:v>12.416665999999999</c:v>
                </c:pt>
                <c:pt idx="598">
                  <c:v>12.4375</c:v>
                </c:pt>
                <c:pt idx="599">
                  <c:v>12.458333</c:v>
                </c:pt>
                <c:pt idx="600">
                  <c:v>12.479165999999999</c:v>
                </c:pt>
                <c:pt idx="601">
                  <c:v>12.5</c:v>
                </c:pt>
                <c:pt idx="602">
                  <c:v>12.520833</c:v>
                </c:pt>
                <c:pt idx="603">
                  <c:v>12.541665999999999</c:v>
                </c:pt>
                <c:pt idx="604">
                  <c:v>12.5625</c:v>
                </c:pt>
                <c:pt idx="605">
                  <c:v>12.583333</c:v>
                </c:pt>
                <c:pt idx="606">
                  <c:v>12.604165999999999</c:v>
                </c:pt>
                <c:pt idx="607">
                  <c:v>12.625</c:v>
                </c:pt>
                <c:pt idx="608">
                  <c:v>12.645833</c:v>
                </c:pt>
                <c:pt idx="609">
                  <c:v>12.666665999999999</c:v>
                </c:pt>
                <c:pt idx="610">
                  <c:v>12.6875</c:v>
                </c:pt>
                <c:pt idx="611">
                  <c:v>12.708333</c:v>
                </c:pt>
                <c:pt idx="612">
                  <c:v>12.729165999999999</c:v>
                </c:pt>
                <c:pt idx="613">
                  <c:v>12.75</c:v>
                </c:pt>
                <c:pt idx="614">
                  <c:v>12.770833</c:v>
                </c:pt>
                <c:pt idx="615">
                  <c:v>12.791665999999999</c:v>
                </c:pt>
                <c:pt idx="616">
                  <c:v>12.8125</c:v>
                </c:pt>
                <c:pt idx="617">
                  <c:v>12.833333</c:v>
                </c:pt>
                <c:pt idx="618">
                  <c:v>12.854165999999999</c:v>
                </c:pt>
                <c:pt idx="619">
                  <c:v>12.875</c:v>
                </c:pt>
                <c:pt idx="620">
                  <c:v>12.895833</c:v>
                </c:pt>
                <c:pt idx="621">
                  <c:v>12.916665999999999</c:v>
                </c:pt>
                <c:pt idx="622">
                  <c:v>12.9375</c:v>
                </c:pt>
                <c:pt idx="623">
                  <c:v>12.958333</c:v>
                </c:pt>
                <c:pt idx="624">
                  <c:v>12.979165999999999</c:v>
                </c:pt>
                <c:pt idx="625">
                  <c:v>13</c:v>
                </c:pt>
                <c:pt idx="626">
                  <c:v>13.020833</c:v>
                </c:pt>
                <c:pt idx="627">
                  <c:v>13.041665999999999</c:v>
                </c:pt>
                <c:pt idx="628">
                  <c:v>13.0625</c:v>
                </c:pt>
                <c:pt idx="629">
                  <c:v>13.083333</c:v>
                </c:pt>
                <c:pt idx="630">
                  <c:v>13.104165999999999</c:v>
                </c:pt>
                <c:pt idx="631">
                  <c:v>13.125</c:v>
                </c:pt>
                <c:pt idx="632">
                  <c:v>13.145833</c:v>
                </c:pt>
                <c:pt idx="633">
                  <c:v>13.166665999999999</c:v>
                </c:pt>
                <c:pt idx="634">
                  <c:v>13.1875</c:v>
                </c:pt>
                <c:pt idx="635">
                  <c:v>13.208333</c:v>
                </c:pt>
                <c:pt idx="636">
                  <c:v>13.229165999999999</c:v>
                </c:pt>
                <c:pt idx="637">
                  <c:v>13.25</c:v>
                </c:pt>
                <c:pt idx="638">
                  <c:v>13.270833</c:v>
                </c:pt>
                <c:pt idx="639">
                  <c:v>13.291665999999999</c:v>
                </c:pt>
                <c:pt idx="640">
                  <c:v>13.3125</c:v>
                </c:pt>
                <c:pt idx="641">
                  <c:v>13.333333</c:v>
                </c:pt>
                <c:pt idx="642">
                  <c:v>13.354165999999999</c:v>
                </c:pt>
                <c:pt idx="643">
                  <c:v>13.375</c:v>
                </c:pt>
                <c:pt idx="644">
                  <c:v>13.395833</c:v>
                </c:pt>
                <c:pt idx="645">
                  <c:v>13.416665999999999</c:v>
                </c:pt>
                <c:pt idx="646">
                  <c:v>13.4375</c:v>
                </c:pt>
                <c:pt idx="647">
                  <c:v>13.458333</c:v>
                </c:pt>
                <c:pt idx="648">
                  <c:v>13.479165999999999</c:v>
                </c:pt>
                <c:pt idx="649">
                  <c:v>13.5</c:v>
                </c:pt>
                <c:pt idx="650">
                  <c:v>13.520833</c:v>
                </c:pt>
                <c:pt idx="651">
                  <c:v>13.541665999999999</c:v>
                </c:pt>
                <c:pt idx="652">
                  <c:v>13.5625</c:v>
                </c:pt>
                <c:pt idx="653">
                  <c:v>13.583333</c:v>
                </c:pt>
                <c:pt idx="654">
                  <c:v>13.604165999999999</c:v>
                </c:pt>
                <c:pt idx="655">
                  <c:v>13.625</c:v>
                </c:pt>
                <c:pt idx="656">
                  <c:v>13.645833</c:v>
                </c:pt>
                <c:pt idx="657">
                  <c:v>13.666665999999999</c:v>
                </c:pt>
                <c:pt idx="658">
                  <c:v>13.6875</c:v>
                </c:pt>
                <c:pt idx="659">
                  <c:v>13.708333</c:v>
                </c:pt>
                <c:pt idx="660">
                  <c:v>13.729165999999999</c:v>
                </c:pt>
                <c:pt idx="661">
                  <c:v>13.75</c:v>
                </c:pt>
                <c:pt idx="662">
                  <c:v>13.770833</c:v>
                </c:pt>
                <c:pt idx="663">
                  <c:v>13.791665999999999</c:v>
                </c:pt>
                <c:pt idx="664">
                  <c:v>13.8125</c:v>
                </c:pt>
                <c:pt idx="665">
                  <c:v>13.833333</c:v>
                </c:pt>
                <c:pt idx="666">
                  <c:v>13.854165999999999</c:v>
                </c:pt>
                <c:pt idx="667">
                  <c:v>13.875</c:v>
                </c:pt>
                <c:pt idx="668">
                  <c:v>13.895833</c:v>
                </c:pt>
                <c:pt idx="669">
                  <c:v>13.916665999999999</c:v>
                </c:pt>
                <c:pt idx="670">
                  <c:v>13.9375</c:v>
                </c:pt>
                <c:pt idx="671">
                  <c:v>13.958333</c:v>
                </c:pt>
                <c:pt idx="672">
                  <c:v>13.979165999999999</c:v>
                </c:pt>
                <c:pt idx="673">
                  <c:v>14</c:v>
                </c:pt>
                <c:pt idx="674">
                  <c:v>14.020833</c:v>
                </c:pt>
                <c:pt idx="675">
                  <c:v>14.041665999999999</c:v>
                </c:pt>
                <c:pt idx="676">
                  <c:v>14.0625</c:v>
                </c:pt>
                <c:pt idx="677">
                  <c:v>14.083333</c:v>
                </c:pt>
                <c:pt idx="678">
                  <c:v>14.104165999999999</c:v>
                </c:pt>
                <c:pt idx="679">
                  <c:v>14.125</c:v>
                </c:pt>
                <c:pt idx="680">
                  <c:v>14.145833</c:v>
                </c:pt>
                <c:pt idx="681">
                  <c:v>14.166665999999999</c:v>
                </c:pt>
                <c:pt idx="682">
                  <c:v>14.1875</c:v>
                </c:pt>
                <c:pt idx="683">
                  <c:v>14.208333</c:v>
                </c:pt>
                <c:pt idx="684">
                  <c:v>14.229165999999999</c:v>
                </c:pt>
                <c:pt idx="685">
                  <c:v>14.25</c:v>
                </c:pt>
                <c:pt idx="686">
                  <c:v>14.270833</c:v>
                </c:pt>
                <c:pt idx="687">
                  <c:v>14.291665999999999</c:v>
                </c:pt>
                <c:pt idx="688">
                  <c:v>14.3125</c:v>
                </c:pt>
                <c:pt idx="689">
                  <c:v>14.333333</c:v>
                </c:pt>
                <c:pt idx="690">
                  <c:v>14.354165999999999</c:v>
                </c:pt>
                <c:pt idx="691">
                  <c:v>14.375</c:v>
                </c:pt>
                <c:pt idx="692">
                  <c:v>14.395833</c:v>
                </c:pt>
                <c:pt idx="693">
                  <c:v>14.416665999999999</c:v>
                </c:pt>
                <c:pt idx="694">
                  <c:v>14.4375</c:v>
                </c:pt>
                <c:pt idx="695">
                  <c:v>14.458333</c:v>
                </c:pt>
                <c:pt idx="696">
                  <c:v>14.479165999999999</c:v>
                </c:pt>
                <c:pt idx="697">
                  <c:v>14.5</c:v>
                </c:pt>
                <c:pt idx="698">
                  <c:v>14.520833</c:v>
                </c:pt>
                <c:pt idx="699">
                  <c:v>14.541665999999999</c:v>
                </c:pt>
                <c:pt idx="700">
                  <c:v>14.5625</c:v>
                </c:pt>
                <c:pt idx="701">
                  <c:v>14.583333</c:v>
                </c:pt>
                <c:pt idx="702">
                  <c:v>14.604165999999999</c:v>
                </c:pt>
                <c:pt idx="703">
                  <c:v>14.625</c:v>
                </c:pt>
                <c:pt idx="704">
                  <c:v>14.645833</c:v>
                </c:pt>
                <c:pt idx="705">
                  <c:v>14.666665999999999</c:v>
                </c:pt>
                <c:pt idx="706">
                  <c:v>14.6875</c:v>
                </c:pt>
                <c:pt idx="707">
                  <c:v>14.708333</c:v>
                </c:pt>
                <c:pt idx="708">
                  <c:v>14.729165999999999</c:v>
                </c:pt>
                <c:pt idx="709">
                  <c:v>14.75</c:v>
                </c:pt>
                <c:pt idx="710">
                  <c:v>14.770833</c:v>
                </c:pt>
                <c:pt idx="711">
                  <c:v>14.791665999999999</c:v>
                </c:pt>
                <c:pt idx="712">
                  <c:v>14.8125</c:v>
                </c:pt>
                <c:pt idx="713">
                  <c:v>14.833333</c:v>
                </c:pt>
                <c:pt idx="714">
                  <c:v>14.854165999999999</c:v>
                </c:pt>
                <c:pt idx="715">
                  <c:v>14.875</c:v>
                </c:pt>
                <c:pt idx="716">
                  <c:v>14.895833</c:v>
                </c:pt>
                <c:pt idx="717">
                  <c:v>14.916665999999999</c:v>
                </c:pt>
                <c:pt idx="718">
                  <c:v>14.9375</c:v>
                </c:pt>
                <c:pt idx="719">
                  <c:v>14.958333</c:v>
                </c:pt>
                <c:pt idx="720">
                  <c:v>14.979165999999999</c:v>
                </c:pt>
                <c:pt idx="721">
                  <c:v>15</c:v>
                </c:pt>
                <c:pt idx="722">
                  <c:v>15.020833</c:v>
                </c:pt>
                <c:pt idx="723">
                  <c:v>15.041665999999999</c:v>
                </c:pt>
                <c:pt idx="724">
                  <c:v>15.0625</c:v>
                </c:pt>
                <c:pt idx="725">
                  <c:v>15.083333</c:v>
                </c:pt>
                <c:pt idx="726">
                  <c:v>15.104165999999999</c:v>
                </c:pt>
                <c:pt idx="727">
                  <c:v>15.125</c:v>
                </c:pt>
                <c:pt idx="728">
                  <c:v>15.145833</c:v>
                </c:pt>
                <c:pt idx="729">
                  <c:v>15.166665999999999</c:v>
                </c:pt>
                <c:pt idx="730">
                  <c:v>15.1875</c:v>
                </c:pt>
                <c:pt idx="731">
                  <c:v>15.208333</c:v>
                </c:pt>
                <c:pt idx="732">
                  <c:v>15.229165999999999</c:v>
                </c:pt>
                <c:pt idx="733">
                  <c:v>15.25</c:v>
                </c:pt>
                <c:pt idx="734">
                  <c:v>15.270833</c:v>
                </c:pt>
                <c:pt idx="735">
                  <c:v>15.291665999999999</c:v>
                </c:pt>
                <c:pt idx="736">
                  <c:v>15.3125</c:v>
                </c:pt>
                <c:pt idx="737">
                  <c:v>15.333333</c:v>
                </c:pt>
                <c:pt idx="738">
                  <c:v>15.354165999999999</c:v>
                </c:pt>
                <c:pt idx="739">
                  <c:v>15.375</c:v>
                </c:pt>
                <c:pt idx="740">
                  <c:v>15.395833</c:v>
                </c:pt>
                <c:pt idx="741">
                  <c:v>15.416665999999999</c:v>
                </c:pt>
                <c:pt idx="742">
                  <c:v>15.4375</c:v>
                </c:pt>
                <c:pt idx="743">
                  <c:v>15.458333</c:v>
                </c:pt>
                <c:pt idx="744">
                  <c:v>15.479165999999999</c:v>
                </c:pt>
                <c:pt idx="745">
                  <c:v>15.5</c:v>
                </c:pt>
                <c:pt idx="746">
                  <c:v>15.520833</c:v>
                </c:pt>
                <c:pt idx="747">
                  <c:v>15.541665999999999</c:v>
                </c:pt>
                <c:pt idx="748">
                  <c:v>15.5625</c:v>
                </c:pt>
                <c:pt idx="749">
                  <c:v>15.583333</c:v>
                </c:pt>
                <c:pt idx="750">
                  <c:v>15.604165999999999</c:v>
                </c:pt>
                <c:pt idx="751">
                  <c:v>15.625</c:v>
                </c:pt>
                <c:pt idx="752">
                  <c:v>15.645833</c:v>
                </c:pt>
                <c:pt idx="753">
                  <c:v>15.666665999999999</c:v>
                </c:pt>
                <c:pt idx="754">
                  <c:v>15.6875</c:v>
                </c:pt>
                <c:pt idx="755">
                  <c:v>15.708333</c:v>
                </c:pt>
                <c:pt idx="756">
                  <c:v>15.729165999999999</c:v>
                </c:pt>
                <c:pt idx="757">
                  <c:v>15.75</c:v>
                </c:pt>
                <c:pt idx="758">
                  <c:v>15.770833</c:v>
                </c:pt>
                <c:pt idx="759">
                  <c:v>15.791665999999999</c:v>
                </c:pt>
                <c:pt idx="760">
                  <c:v>15.8125</c:v>
                </c:pt>
                <c:pt idx="761">
                  <c:v>15.833333</c:v>
                </c:pt>
                <c:pt idx="762">
                  <c:v>15.854165999999999</c:v>
                </c:pt>
                <c:pt idx="763">
                  <c:v>15.875</c:v>
                </c:pt>
                <c:pt idx="764">
                  <c:v>15.895833</c:v>
                </c:pt>
                <c:pt idx="765">
                  <c:v>15.916665999999999</c:v>
                </c:pt>
                <c:pt idx="766">
                  <c:v>15.9375</c:v>
                </c:pt>
                <c:pt idx="767">
                  <c:v>15.958333</c:v>
                </c:pt>
                <c:pt idx="768">
                  <c:v>15.979165999999999</c:v>
                </c:pt>
                <c:pt idx="769">
                  <c:v>16</c:v>
                </c:pt>
                <c:pt idx="770">
                  <c:v>16.020831999999999</c:v>
                </c:pt>
                <c:pt idx="771">
                  <c:v>16.041665999999999</c:v>
                </c:pt>
                <c:pt idx="772">
                  <c:v>16.0625</c:v>
                </c:pt>
                <c:pt idx="773">
                  <c:v>16.083331999999999</c:v>
                </c:pt>
                <c:pt idx="774">
                  <c:v>16.104165999999999</c:v>
                </c:pt>
                <c:pt idx="775">
                  <c:v>16.125</c:v>
                </c:pt>
                <c:pt idx="776">
                  <c:v>16.145831999999999</c:v>
                </c:pt>
                <c:pt idx="777">
                  <c:v>16.166665999999999</c:v>
                </c:pt>
                <c:pt idx="778">
                  <c:v>16.1875</c:v>
                </c:pt>
                <c:pt idx="779">
                  <c:v>16.208331999999999</c:v>
                </c:pt>
                <c:pt idx="780">
                  <c:v>16.229165999999999</c:v>
                </c:pt>
                <c:pt idx="781">
                  <c:v>16.25</c:v>
                </c:pt>
                <c:pt idx="782">
                  <c:v>16.270831999999999</c:v>
                </c:pt>
                <c:pt idx="783">
                  <c:v>16.291665999999999</c:v>
                </c:pt>
                <c:pt idx="784">
                  <c:v>16.3125</c:v>
                </c:pt>
                <c:pt idx="785">
                  <c:v>16.333331999999999</c:v>
                </c:pt>
                <c:pt idx="786">
                  <c:v>16.354165999999999</c:v>
                </c:pt>
                <c:pt idx="787">
                  <c:v>16.375</c:v>
                </c:pt>
                <c:pt idx="788">
                  <c:v>16.395831999999999</c:v>
                </c:pt>
                <c:pt idx="789">
                  <c:v>16.416665999999999</c:v>
                </c:pt>
                <c:pt idx="790">
                  <c:v>16.4375</c:v>
                </c:pt>
                <c:pt idx="791">
                  <c:v>16.458331999999999</c:v>
                </c:pt>
                <c:pt idx="792">
                  <c:v>16.479165999999999</c:v>
                </c:pt>
                <c:pt idx="793">
                  <c:v>16.5</c:v>
                </c:pt>
                <c:pt idx="794">
                  <c:v>16.520831999999999</c:v>
                </c:pt>
                <c:pt idx="795">
                  <c:v>16.541665999999999</c:v>
                </c:pt>
                <c:pt idx="796">
                  <c:v>16.5625</c:v>
                </c:pt>
                <c:pt idx="797">
                  <c:v>16.583331999999999</c:v>
                </c:pt>
                <c:pt idx="798">
                  <c:v>16.604165999999999</c:v>
                </c:pt>
                <c:pt idx="799">
                  <c:v>16.625</c:v>
                </c:pt>
                <c:pt idx="800">
                  <c:v>16.645831999999999</c:v>
                </c:pt>
                <c:pt idx="801">
                  <c:v>16.666665999999999</c:v>
                </c:pt>
                <c:pt idx="802">
                  <c:v>16.6875</c:v>
                </c:pt>
                <c:pt idx="803">
                  <c:v>16.708331999999999</c:v>
                </c:pt>
                <c:pt idx="804">
                  <c:v>16.729165999999999</c:v>
                </c:pt>
                <c:pt idx="805">
                  <c:v>16.75</c:v>
                </c:pt>
                <c:pt idx="806">
                  <c:v>16.770831999999999</c:v>
                </c:pt>
                <c:pt idx="807">
                  <c:v>16.791665999999999</c:v>
                </c:pt>
                <c:pt idx="808">
                  <c:v>16.8125</c:v>
                </c:pt>
                <c:pt idx="809">
                  <c:v>16.833331999999999</c:v>
                </c:pt>
                <c:pt idx="810">
                  <c:v>16.854165999999999</c:v>
                </c:pt>
                <c:pt idx="811">
                  <c:v>16.875</c:v>
                </c:pt>
                <c:pt idx="812">
                  <c:v>16.895831999999999</c:v>
                </c:pt>
                <c:pt idx="813">
                  <c:v>16.916665999999999</c:v>
                </c:pt>
                <c:pt idx="814">
                  <c:v>16.9375</c:v>
                </c:pt>
                <c:pt idx="815">
                  <c:v>16.958331999999999</c:v>
                </c:pt>
                <c:pt idx="816">
                  <c:v>16.979165999999999</c:v>
                </c:pt>
                <c:pt idx="817">
                  <c:v>17</c:v>
                </c:pt>
                <c:pt idx="818">
                  <c:v>17.020831999999999</c:v>
                </c:pt>
                <c:pt idx="819">
                  <c:v>17.041665999999999</c:v>
                </c:pt>
                <c:pt idx="820">
                  <c:v>17.0625</c:v>
                </c:pt>
                <c:pt idx="821">
                  <c:v>17.083331999999999</c:v>
                </c:pt>
                <c:pt idx="822">
                  <c:v>17.104165999999999</c:v>
                </c:pt>
                <c:pt idx="823">
                  <c:v>17.125</c:v>
                </c:pt>
                <c:pt idx="824">
                  <c:v>17.145831999999999</c:v>
                </c:pt>
                <c:pt idx="825">
                  <c:v>17.166665999999999</c:v>
                </c:pt>
                <c:pt idx="826">
                  <c:v>17.1875</c:v>
                </c:pt>
                <c:pt idx="827">
                  <c:v>17.208331999999999</c:v>
                </c:pt>
                <c:pt idx="828">
                  <c:v>17.229165999999999</c:v>
                </c:pt>
                <c:pt idx="829">
                  <c:v>17.25</c:v>
                </c:pt>
                <c:pt idx="830">
                  <c:v>17.270831999999999</c:v>
                </c:pt>
                <c:pt idx="831">
                  <c:v>17.291665999999999</c:v>
                </c:pt>
                <c:pt idx="832">
                  <c:v>17.3125</c:v>
                </c:pt>
                <c:pt idx="833">
                  <c:v>17.333331999999999</c:v>
                </c:pt>
                <c:pt idx="834">
                  <c:v>17.354165999999999</c:v>
                </c:pt>
                <c:pt idx="835">
                  <c:v>17.375</c:v>
                </c:pt>
                <c:pt idx="836">
                  <c:v>17.395831999999999</c:v>
                </c:pt>
                <c:pt idx="837">
                  <c:v>17.416665999999999</c:v>
                </c:pt>
                <c:pt idx="838">
                  <c:v>17.4375</c:v>
                </c:pt>
                <c:pt idx="839">
                  <c:v>17.458331999999999</c:v>
                </c:pt>
                <c:pt idx="840">
                  <c:v>17.479165999999999</c:v>
                </c:pt>
                <c:pt idx="841">
                  <c:v>17.5</c:v>
                </c:pt>
                <c:pt idx="842">
                  <c:v>17.520831999999999</c:v>
                </c:pt>
                <c:pt idx="843">
                  <c:v>17.541665999999999</c:v>
                </c:pt>
                <c:pt idx="844">
                  <c:v>17.5625</c:v>
                </c:pt>
                <c:pt idx="845">
                  <c:v>17.583331999999999</c:v>
                </c:pt>
                <c:pt idx="846">
                  <c:v>17.604165999999999</c:v>
                </c:pt>
                <c:pt idx="847">
                  <c:v>17.625</c:v>
                </c:pt>
                <c:pt idx="848">
                  <c:v>17.645831999999999</c:v>
                </c:pt>
                <c:pt idx="849">
                  <c:v>17.666665999999999</c:v>
                </c:pt>
                <c:pt idx="850">
                  <c:v>17.6875</c:v>
                </c:pt>
                <c:pt idx="851">
                  <c:v>17.708331999999999</c:v>
                </c:pt>
                <c:pt idx="852">
                  <c:v>17.729165999999999</c:v>
                </c:pt>
                <c:pt idx="853">
                  <c:v>17.75</c:v>
                </c:pt>
                <c:pt idx="854">
                  <c:v>17.770831999999999</c:v>
                </c:pt>
                <c:pt idx="855">
                  <c:v>17.791665999999999</c:v>
                </c:pt>
                <c:pt idx="856">
                  <c:v>17.8125</c:v>
                </c:pt>
                <c:pt idx="857">
                  <c:v>17.833331999999999</c:v>
                </c:pt>
                <c:pt idx="858">
                  <c:v>17.854165999999999</c:v>
                </c:pt>
                <c:pt idx="859">
                  <c:v>17.875</c:v>
                </c:pt>
                <c:pt idx="860">
                  <c:v>17.895831999999999</c:v>
                </c:pt>
                <c:pt idx="861">
                  <c:v>17.916665999999999</c:v>
                </c:pt>
                <c:pt idx="862">
                  <c:v>17.9375</c:v>
                </c:pt>
                <c:pt idx="863">
                  <c:v>17.958331999999999</c:v>
                </c:pt>
                <c:pt idx="864">
                  <c:v>17.979165999999999</c:v>
                </c:pt>
                <c:pt idx="865">
                  <c:v>18</c:v>
                </c:pt>
                <c:pt idx="866">
                  <c:v>18.020831999999999</c:v>
                </c:pt>
                <c:pt idx="867">
                  <c:v>18.041665999999999</c:v>
                </c:pt>
                <c:pt idx="868">
                  <c:v>18.0625</c:v>
                </c:pt>
                <c:pt idx="869">
                  <c:v>18.083331999999999</c:v>
                </c:pt>
                <c:pt idx="870">
                  <c:v>18.104165999999999</c:v>
                </c:pt>
                <c:pt idx="871">
                  <c:v>18.125</c:v>
                </c:pt>
                <c:pt idx="872">
                  <c:v>18.145831999999999</c:v>
                </c:pt>
                <c:pt idx="873">
                  <c:v>18.166665999999999</c:v>
                </c:pt>
                <c:pt idx="874">
                  <c:v>18.1875</c:v>
                </c:pt>
                <c:pt idx="875">
                  <c:v>18.208331999999999</c:v>
                </c:pt>
                <c:pt idx="876">
                  <c:v>18.229165999999999</c:v>
                </c:pt>
                <c:pt idx="877">
                  <c:v>18.25</c:v>
                </c:pt>
                <c:pt idx="878">
                  <c:v>18.270831999999999</c:v>
                </c:pt>
                <c:pt idx="879">
                  <c:v>18.291665999999999</c:v>
                </c:pt>
                <c:pt idx="880">
                  <c:v>18.3125</c:v>
                </c:pt>
                <c:pt idx="881">
                  <c:v>18.333331999999999</c:v>
                </c:pt>
                <c:pt idx="882">
                  <c:v>18.354165999999999</c:v>
                </c:pt>
                <c:pt idx="883">
                  <c:v>18.375</c:v>
                </c:pt>
                <c:pt idx="884">
                  <c:v>18.395831999999999</c:v>
                </c:pt>
                <c:pt idx="885">
                  <c:v>18.416665999999999</c:v>
                </c:pt>
                <c:pt idx="886">
                  <c:v>18.4375</c:v>
                </c:pt>
                <c:pt idx="887">
                  <c:v>18.458331999999999</c:v>
                </c:pt>
                <c:pt idx="888">
                  <c:v>18.479168000000001</c:v>
                </c:pt>
                <c:pt idx="889">
                  <c:v>18.5</c:v>
                </c:pt>
                <c:pt idx="890">
                  <c:v>18.520831999999999</c:v>
                </c:pt>
                <c:pt idx="891">
                  <c:v>18.541668000000001</c:v>
                </c:pt>
                <c:pt idx="892">
                  <c:v>18.5625</c:v>
                </c:pt>
                <c:pt idx="893">
                  <c:v>18.583331999999999</c:v>
                </c:pt>
                <c:pt idx="894">
                  <c:v>18.604168000000001</c:v>
                </c:pt>
                <c:pt idx="895">
                  <c:v>18.625</c:v>
                </c:pt>
                <c:pt idx="896">
                  <c:v>18.645831999999999</c:v>
                </c:pt>
                <c:pt idx="897">
                  <c:v>18.666668000000001</c:v>
                </c:pt>
                <c:pt idx="898">
                  <c:v>18.6875</c:v>
                </c:pt>
                <c:pt idx="899">
                  <c:v>18.708331999999999</c:v>
                </c:pt>
                <c:pt idx="900">
                  <c:v>18.729168000000001</c:v>
                </c:pt>
                <c:pt idx="901">
                  <c:v>18.75</c:v>
                </c:pt>
                <c:pt idx="902">
                  <c:v>18.770831999999999</c:v>
                </c:pt>
                <c:pt idx="903">
                  <c:v>18.791668000000001</c:v>
                </c:pt>
                <c:pt idx="904">
                  <c:v>18.8125</c:v>
                </c:pt>
                <c:pt idx="905">
                  <c:v>18.833331999999999</c:v>
                </c:pt>
                <c:pt idx="906">
                  <c:v>18.854168000000001</c:v>
                </c:pt>
                <c:pt idx="907">
                  <c:v>18.875</c:v>
                </c:pt>
                <c:pt idx="908">
                  <c:v>18.895831999999999</c:v>
                </c:pt>
                <c:pt idx="909">
                  <c:v>18.916668000000001</c:v>
                </c:pt>
                <c:pt idx="910">
                  <c:v>18.9375</c:v>
                </c:pt>
                <c:pt idx="911">
                  <c:v>18.958331999999999</c:v>
                </c:pt>
                <c:pt idx="912">
                  <c:v>18.979168000000001</c:v>
                </c:pt>
                <c:pt idx="913">
                  <c:v>19</c:v>
                </c:pt>
                <c:pt idx="914">
                  <c:v>19.020831999999999</c:v>
                </c:pt>
                <c:pt idx="915">
                  <c:v>19.041668000000001</c:v>
                </c:pt>
                <c:pt idx="916">
                  <c:v>19.0625</c:v>
                </c:pt>
                <c:pt idx="917">
                  <c:v>19.083331999999999</c:v>
                </c:pt>
                <c:pt idx="918">
                  <c:v>19.104168000000001</c:v>
                </c:pt>
                <c:pt idx="919">
                  <c:v>19.125</c:v>
                </c:pt>
                <c:pt idx="920">
                  <c:v>19.145831999999999</c:v>
                </c:pt>
                <c:pt idx="921">
                  <c:v>19.166668000000001</c:v>
                </c:pt>
                <c:pt idx="922">
                  <c:v>19.1875</c:v>
                </c:pt>
                <c:pt idx="923">
                  <c:v>19.208331999999999</c:v>
                </c:pt>
                <c:pt idx="924">
                  <c:v>19.229168000000001</c:v>
                </c:pt>
                <c:pt idx="925">
                  <c:v>19.25</c:v>
                </c:pt>
                <c:pt idx="926">
                  <c:v>19.270831999999999</c:v>
                </c:pt>
                <c:pt idx="927">
                  <c:v>19.291668000000001</c:v>
                </c:pt>
                <c:pt idx="928">
                  <c:v>19.3125</c:v>
                </c:pt>
                <c:pt idx="929">
                  <c:v>19.333331999999999</c:v>
                </c:pt>
                <c:pt idx="930">
                  <c:v>19.354168000000001</c:v>
                </c:pt>
                <c:pt idx="931">
                  <c:v>19.375</c:v>
                </c:pt>
                <c:pt idx="932">
                  <c:v>19.395831999999999</c:v>
                </c:pt>
                <c:pt idx="933">
                  <c:v>19.416668000000001</c:v>
                </c:pt>
                <c:pt idx="934">
                  <c:v>19.4375</c:v>
                </c:pt>
                <c:pt idx="935">
                  <c:v>19.458331999999999</c:v>
                </c:pt>
                <c:pt idx="936">
                  <c:v>19.479168000000001</c:v>
                </c:pt>
                <c:pt idx="937">
                  <c:v>19.5</c:v>
                </c:pt>
                <c:pt idx="938">
                  <c:v>19.520831999999999</c:v>
                </c:pt>
                <c:pt idx="939">
                  <c:v>19.541668000000001</c:v>
                </c:pt>
                <c:pt idx="940">
                  <c:v>19.5625</c:v>
                </c:pt>
                <c:pt idx="941">
                  <c:v>19.583331999999999</c:v>
                </c:pt>
                <c:pt idx="942">
                  <c:v>19.604168000000001</c:v>
                </c:pt>
                <c:pt idx="943">
                  <c:v>19.625</c:v>
                </c:pt>
                <c:pt idx="944">
                  <c:v>19.645831999999999</c:v>
                </c:pt>
                <c:pt idx="945">
                  <c:v>19.666668000000001</c:v>
                </c:pt>
                <c:pt idx="946">
                  <c:v>19.6875</c:v>
                </c:pt>
                <c:pt idx="947">
                  <c:v>19.708331999999999</c:v>
                </c:pt>
                <c:pt idx="948">
                  <c:v>19.729168000000001</c:v>
                </c:pt>
                <c:pt idx="949">
                  <c:v>19.75</c:v>
                </c:pt>
                <c:pt idx="950">
                  <c:v>19.770831999999999</c:v>
                </c:pt>
                <c:pt idx="951">
                  <c:v>19.791668000000001</c:v>
                </c:pt>
                <c:pt idx="952">
                  <c:v>19.8125</c:v>
                </c:pt>
                <c:pt idx="953">
                  <c:v>19.833331999999999</c:v>
                </c:pt>
                <c:pt idx="954">
                  <c:v>19.854168000000001</c:v>
                </c:pt>
                <c:pt idx="955">
                  <c:v>19.875</c:v>
                </c:pt>
                <c:pt idx="956">
                  <c:v>19.895831999999999</c:v>
                </c:pt>
                <c:pt idx="957">
                  <c:v>19.916668000000001</c:v>
                </c:pt>
                <c:pt idx="958">
                  <c:v>19.9375</c:v>
                </c:pt>
                <c:pt idx="959">
                  <c:v>19.958331999999999</c:v>
                </c:pt>
                <c:pt idx="960">
                  <c:v>19.979168000000001</c:v>
                </c:pt>
                <c:pt idx="961">
                  <c:v>20</c:v>
                </c:pt>
              </c:numCache>
            </c:numRef>
          </c:xVal>
          <c:yVal>
            <c:numRef>
              <c:f>Sheet1!$B$2:$B$963</c:f>
              <c:numCache>
                <c:formatCode>General</c:formatCode>
                <c:ptCount val="962"/>
                <c:pt idx="0">
                  <c:v>60</c:v>
                </c:pt>
                <c:pt idx="1">
                  <c:v>60.000014999999998</c:v>
                </c:pt>
                <c:pt idx="2">
                  <c:v>60.000031</c:v>
                </c:pt>
                <c:pt idx="3">
                  <c:v>60.000033999999999</c:v>
                </c:pt>
                <c:pt idx="4">
                  <c:v>60.000042000000001</c:v>
                </c:pt>
                <c:pt idx="5">
                  <c:v>60.000050000000002</c:v>
                </c:pt>
                <c:pt idx="6">
                  <c:v>60.000056999999998</c:v>
                </c:pt>
                <c:pt idx="7">
                  <c:v>60.000064999999999</c:v>
                </c:pt>
                <c:pt idx="8">
                  <c:v>60.000072000000003</c:v>
                </c:pt>
                <c:pt idx="9">
                  <c:v>60.000072000000003</c:v>
                </c:pt>
                <c:pt idx="10">
                  <c:v>60.000079999999997</c:v>
                </c:pt>
                <c:pt idx="11">
                  <c:v>60.000079999999997</c:v>
                </c:pt>
                <c:pt idx="12">
                  <c:v>60.000084000000001</c:v>
                </c:pt>
                <c:pt idx="13">
                  <c:v>60.000092000000002</c:v>
                </c:pt>
                <c:pt idx="14">
                  <c:v>60.000092000000002</c:v>
                </c:pt>
                <c:pt idx="15">
                  <c:v>60.000098999999999</c:v>
                </c:pt>
                <c:pt idx="16">
                  <c:v>60.000098999999999</c:v>
                </c:pt>
                <c:pt idx="17">
                  <c:v>60.000107</c:v>
                </c:pt>
                <c:pt idx="18">
                  <c:v>60.000107</c:v>
                </c:pt>
                <c:pt idx="19">
                  <c:v>60.000114000000004</c:v>
                </c:pt>
                <c:pt idx="20">
                  <c:v>60.000114000000004</c:v>
                </c:pt>
                <c:pt idx="21">
                  <c:v>60.000121999999998</c:v>
                </c:pt>
                <c:pt idx="22">
                  <c:v>60.000121999999998</c:v>
                </c:pt>
                <c:pt idx="23">
                  <c:v>60.000121999999998</c:v>
                </c:pt>
                <c:pt idx="24">
                  <c:v>60.000129999999999</c:v>
                </c:pt>
                <c:pt idx="25">
                  <c:v>60.000129999999999</c:v>
                </c:pt>
                <c:pt idx="26">
                  <c:v>59.997852000000002</c:v>
                </c:pt>
                <c:pt idx="27">
                  <c:v>59.995624999999997</c:v>
                </c:pt>
                <c:pt idx="28">
                  <c:v>59.993293999999999</c:v>
                </c:pt>
                <c:pt idx="29">
                  <c:v>59.990989999999996</c:v>
                </c:pt>
                <c:pt idx="30">
                  <c:v>59.988788999999997</c:v>
                </c:pt>
                <c:pt idx="31">
                  <c:v>59.986713000000002</c:v>
                </c:pt>
                <c:pt idx="32">
                  <c:v>59.984760000000001</c:v>
                </c:pt>
                <c:pt idx="33">
                  <c:v>59.982917999999998</c:v>
                </c:pt>
                <c:pt idx="34">
                  <c:v>59.981158999999998</c:v>
                </c:pt>
                <c:pt idx="35">
                  <c:v>59.979492</c:v>
                </c:pt>
                <c:pt idx="36">
                  <c:v>59.977898000000003</c:v>
                </c:pt>
                <c:pt idx="37">
                  <c:v>59.976379000000001</c:v>
                </c:pt>
                <c:pt idx="38">
                  <c:v>59.974918000000002</c:v>
                </c:pt>
                <c:pt idx="39">
                  <c:v>59.973522000000003</c:v>
                </c:pt>
                <c:pt idx="40">
                  <c:v>59.972172</c:v>
                </c:pt>
                <c:pt idx="41">
                  <c:v>59.970863000000001</c:v>
                </c:pt>
                <c:pt idx="42">
                  <c:v>59.969588999999999</c:v>
                </c:pt>
                <c:pt idx="43">
                  <c:v>59.968338000000003</c:v>
                </c:pt>
                <c:pt idx="44">
                  <c:v>59.967101999999997</c:v>
                </c:pt>
                <c:pt idx="45">
                  <c:v>59.965865999999998</c:v>
                </c:pt>
                <c:pt idx="46">
                  <c:v>59.964621999999999</c:v>
                </c:pt>
                <c:pt idx="47">
                  <c:v>59.963366999999998</c:v>
                </c:pt>
                <c:pt idx="48">
                  <c:v>59.962100999999997</c:v>
                </c:pt>
                <c:pt idx="49">
                  <c:v>59.960811999999997</c:v>
                </c:pt>
                <c:pt idx="50">
                  <c:v>59.959502999999998</c:v>
                </c:pt>
                <c:pt idx="51">
                  <c:v>59.958176000000002</c:v>
                </c:pt>
                <c:pt idx="52">
                  <c:v>59.956828999999999</c:v>
                </c:pt>
                <c:pt idx="53">
                  <c:v>59.955478999999997</c:v>
                </c:pt>
                <c:pt idx="54">
                  <c:v>59.954113</c:v>
                </c:pt>
                <c:pt idx="55">
                  <c:v>59.952747000000002</c:v>
                </c:pt>
                <c:pt idx="56">
                  <c:v>59.951382000000002</c:v>
                </c:pt>
                <c:pt idx="57">
                  <c:v>59.950023999999999</c:v>
                </c:pt>
                <c:pt idx="58">
                  <c:v>59.948681000000001</c:v>
                </c:pt>
                <c:pt idx="59">
                  <c:v>59.94735</c:v>
                </c:pt>
                <c:pt idx="60">
                  <c:v>59.946036999999997</c:v>
                </c:pt>
                <c:pt idx="61">
                  <c:v>59.944744</c:v>
                </c:pt>
                <c:pt idx="62">
                  <c:v>59.943474000000002</c:v>
                </c:pt>
                <c:pt idx="63">
                  <c:v>59.942219000000001</c:v>
                </c:pt>
                <c:pt idx="64">
                  <c:v>59.940978999999999</c:v>
                </c:pt>
                <c:pt idx="65">
                  <c:v>59.939754000000001</c:v>
                </c:pt>
                <c:pt idx="66">
                  <c:v>59.938538000000001</c:v>
                </c:pt>
                <c:pt idx="67">
                  <c:v>59.937320999999997</c:v>
                </c:pt>
                <c:pt idx="68">
                  <c:v>59.936107999999997</c:v>
                </c:pt>
                <c:pt idx="69">
                  <c:v>59.934879000000002</c:v>
                </c:pt>
                <c:pt idx="70">
                  <c:v>59.933639999999997</c:v>
                </c:pt>
                <c:pt idx="71">
                  <c:v>59.932388000000003</c:v>
                </c:pt>
                <c:pt idx="72">
                  <c:v>59.931109999999997</c:v>
                </c:pt>
                <c:pt idx="73">
                  <c:v>59.929810000000003</c:v>
                </c:pt>
                <c:pt idx="74">
                  <c:v>59.928482000000002</c:v>
                </c:pt>
                <c:pt idx="75">
                  <c:v>59.927132</c:v>
                </c:pt>
                <c:pt idx="76">
                  <c:v>59.925750999999998</c:v>
                </c:pt>
                <c:pt idx="77">
                  <c:v>59.924351000000001</c:v>
                </c:pt>
                <c:pt idx="78">
                  <c:v>59.922927999999999</c:v>
                </c:pt>
                <c:pt idx="79">
                  <c:v>59.921489999999999</c:v>
                </c:pt>
                <c:pt idx="80">
                  <c:v>59.92004</c:v>
                </c:pt>
                <c:pt idx="81">
                  <c:v>59.918590999999999</c:v>
                </c:pt>
                <c:pt idx="82">
                  <c:v>59.917136999999997</c:v>
                </c:pt>
                <c:pt idx="83">
                  <c:v>59.915694999999999</c:v>
                </c:pt>
                <c:pt idx="84">
                  <c:v>59.914268</c:v>
                </c:pt>
                <c:pt idx="85">
                  <c:v>59.912864999999996</c:v>
                </c:pt>
                <c:pt idx="86">
                  <c:v>59.911484000000002</c:v>
                </c:pt>
                <c:pt idx="87">
                  <c:v>59.910141000000003</c:v>
                </c:pt>
                <c:pt idx="88">
                  <c:v>59.908836000000001</c:v>
                </c:pt>
                <c:pt idx="89">
                  <c:v>59.907573999999997</c:v>
                </c:pt>
                <c:pt idx="90">
                  <c:v>59.906357</c:v>
                </c:pt>
                <c:pt idx="91">
                  <c:v>59.905186</c:v>
                </c:pt>
                <c:pt idx="92">
                  <c:v>59.904068000000002</c:v>
                </c:pt>
                <c:pt idx="93">
                  <c:v>59.902991999999998</c:v>
                </c:pt>
                <c:pt idx="94">
                  <c:v>59.901966000000002</c:v>
                </c:pt>
                <c:pt idx="95">
                  <c:v>59.90099</c:v>
                </c:pt>
                <c:pt idx="96">
                  <c:v>59.900058999999999</c:v>
                </c:pt>
                <c:pt idx="97">
                  <c:v>59.899166000000001</c:v>
                </c:pt>
                <c:pt idx="98">
                  <c:v>59.898311999999997</c:v>
                </c:pt>
                <c:pt idx="99">
                  <c:v>59.897491000000002</c:v>
                </c:pt>
                <c:pt idx="100">
                  <c:v>59.896701999999998</c:v>
                </c:pt>
                <c:pt idx="101">
                  <c:v>59.895943000000003</c:v>
                </c:pt>
                <c:pt idx="102">
                  <c:v>59.895203000000002</c:v>
                </c:pt>
                <c:pt idx="103">
                  <c:v>59.894482000000004</c:v>
                </c:pt>
                <c:pt idx="104">
                  <c:v>59.893771999999998</c:v>
                </c:pt>
                <c:pt idx="105">
                  <c:v>59.893082</c:v>
                </c:pt>
                <c:pt idx="106">
                  <c:v>59.892391000000003</c:v>
                </c:pt>
                <c:pt idx="107">
                  <c:v>59.891708000000001</c:v>
                </c:pt>
                <c:pt idx="108">
                  <c:v>59.891022</c:v>
                </c:pt>
                <c:pt idx="109">
                  <c:v>59.890338999999997</c:v>
                </c:pt>
                <c:pt idx="110">
                  <c:v>59.889648000000001</c:v>
                </c:pt>
                <c:pt idx="111">
                  <c:v>59.888958000000002</c:v>
                </c:pt>
                <c:pt idx="112">
                  <c:v>59.888252000000001</c:v>
                </c:pt>
                <c:pt idx="113">
                  <c:v>59.887538999999997</c:v>
                </c:pt>
                <c:pt idx="114">
                  <c:v>59.886814000000001</c:v>
                </c:pt>
                <c:pt idx="115">
                  <c:v>59.886077999999998</c:v>
                </c:pt>
                <c:pt idx="116">
                  <c:v>59.885325999999999</c:v>
                </c:pt>
                <c:pt idx="117">
                  <c:v>59.884563</c:v>
                </c:pt>
                <c:pt idx="118">
                  <c:v>59.883789</c:v>
                </c:pt>
                <c:pt idx="119">
                  <c:v>59.882998999999998</c:v>
                </c:pt>
                <c:pt idx="120">
                  <c:v>59.882201999999999</c:v>
                </c:pt>
                <c:pt idx="121">
                  <c:v>59.881385999999999</c:v>
                </c:pt>
                <c:pt idx="122">
                  <c:v>59.880566000000002</c:v>
                </c:pt>
                <c:pt idx="123">
                  <c:v>59.879738000000003</c:v>
                </c:pt>
                <c:pt idx="124">
                  <c:v>59.878901999999997</c:v>
                </c:pt>
                <c:pt idx="125">
                  <c:v>59.878067000000001</c:v>
                </c:pt>
                <c:pt idx="126">
                  <c:v>59.877231999999999</c:v>
                </c:pt>
                <c:pt idx="127">
                  <c:v>59.876396</c:v>
                </c:pt>
                <c:pt idx="128">
                  <c:v>59.875571999999998</c:v>
                </c:pt>
                <c:pt idx="129">
                  <c:v>59.874752000000001</c:v>
                </c:pt>
                <c:pt idx="130">
                  <c:v>59.873942999999997</c:v>
                </c:pt>
                <c:pt idx="131">
                  <c:v>59.873150000000003</c:v>
                </c:pt>
                <c:pt idx="132">
                  <c:v>59.872368000000002</c:v>
                </c:pt>
                <c:pt idx="133">
                  <c:v>59.871613000000004</c:v>
                </c:pt>
                <c:pt idx="134">
                  <c:v>59.870876000000003</c:v>
                </c:pt>
                <c:pt idx="135">
                  <c:v>59.870159000000001</c:v>
                </c:pt>
                <c:pt idx="136">
                  <c:v>59.869464999999998</c:v>
                </c:pt>
                <c:pt idx="137">
                  <c:v>59.868797000000001</c:v>
                </c:pt>
                <c:pt idx="138">
                  <c:v>59.868149000000003</c:v>
                </c:pt>
                <c:pt idx="139">
                  <c:v>59.867527000000003</c:v>
                </c:pt>
                <c:pt idx="140">
                  <c:v>59.866931999999998</c:v>
                </c:pt>
                <c:pt idx="141">
                  <c:v>59.866356000000003</c:v>
                </c:pt>
                <c:pt idx="142">
                  <c:v>59.865799000000003</c:v>
                </c:pt>
                <c:pt idx="143">
                  <c:v>59.865265000000001</c:v>
                </c:pt>
                <c:pt idx="144">
                  <c:v>59.864750000000001</c:v>
                </c:pt>
                <c:pt idx="145">
                  <c:v>59.864246000000001</c:v>
                </c:pt>
                <c:pt idx="146">
                  <c:v>59.863762000000001</c:v>
                </c:pt>
                <c:pt idx="147">
                  <c:v>59.863292999999999</c:v>
                </c:pt>
                <c:pt idx="148">
                  <c:v>59.862834999999997</c:v>
                </c:pt>
                <c:pt idx="149">
                  <c:v>59.862389</c:v>
                </c:pt>
                <c:pt idx="150">
                  <c:v>59.861953999999997</c:v>
                </c:pt>
                <c:pt idx="151">
                  <c:v>59.861522999999998</c:v>
                </c:pt>
                <c:pt idx="152">
                  <c:v>59.861103</c:v>
                </c:pt>
                <c:pt idx="153">
                  <c:v>59.860695</c:v>
                </c:pt>
                <c:pt idx="154">
                  <c:v>59.860294000000003</c:v>
                </c:pt>
                <c:pt idx="155">
                  <c:v>59.859898000000001</c:v>
                </c:pt>
                <c:pt idx="156">
                  <c:v>59.859512000000002</c:v>
                </c:pt>
                <c:pt idx="157">
                  <c:v>59.859138000000002</c:v>
                </c:pt>
                <c:pt idx="158">
                  <c:v>59.858767999999998</c:v>
                </c:pt>
                <c:pt idx="159">
                  <c:v>59.858406000000002</c:v>
                </c:pt>
                <c:pt idx="160">
                  <c:v>59.858058999999997</c:v>
                </c:pt>
                <c:pt idx="161">
                  <c:v>59.857716000000003</c:v>
                </c:pt>
                <c:pt idx="162">
                  <c:v>59.857379999999999</c:v>
                </c:pt>
                <c:pt idx="163">
                  <c:v>59.857056</c:v>
                </c:pt>
                <c:pt idx="164">
                  <c:v>59.856738999999997</c:v>
                </c:pt>
                <c:pt idx="165">
                  <c:v>59.856425999999999</c:v>
                </c:pt>
                <c:pt idx="166">
                  <c:v>59.856121000000002</c:v>
                </c:pt>
                <c:pt idx="167">
                  <c:v>59.855826999999998</c:v>
                </c:pt>
                <c:pt idx="168">
                  <c:v>59.855536999999998</c:v>
                </c:pt>
                <c:pt idx="169">
                  <c:v>59.855251000000003</c:v>
                </c:pt>
                <c:pt idx="170">
                  <c:v>59.854968999999997</c:v>
                </c:pt>
                <c:pt idx="171">
                  <c:v>59.854691000000003</c:v>
                </c:pt>
                <c:pt idx="172">
                  <c:v>59.854416000000001</c:v>
                </c:pt>
                <c:pt idx="173">
                  <c:v>59.854149</c:v>
                </c:pt>
                <c:pt idx="174">
                  <c:v>59.853881999999999</c:v>
                </c:pt>
                <c:pt idx="175">
                  <c:v>59.853611000000001</c:v>
                </c:pt>
                <c:pt idx="176">
                  <c:v>59.853347999999997</c:v>
                </c:pt>
                <c:pt idx="177">
                  <c:v>59.853085</c:v>
                </c:pt>
                <c:pt idx="178">
                  <c:v>59.852820999999999</c:v>
                </c:pt>
                <c:pt idx="179">
                  <c:v>59.852561999999999</c:v>
                </c:pt>
                <c:pt idx="180">
                  <c:v>59.852299000000002</c:v>
                </c:pt>
                <c:pt idx="181">
                  <c:v>59.852043000000002</c:v>
                </c:pt>
                <c:pt idx="182">
                  <c:v>59.851784000000002</c:v>
                </c:pt>
                <c:pt idx="183">
                  <c:v>59.851528000000002</c:v>
                </c:pt>
                <c:pt idx="184">
                  <c:v>59.851272999999999</c:v>
                </c:pt>
                <c:pt idx="185">
                  <c:v>59.851025</c:v>
                </c:pt>
                <c:pt idx="186">
                  <c:v>59.850772999999997</c:v>
                </c:pt>
                <c:pt idx="187">
                  <c:v>59.850524999999998</c:v>
                </c:pt>
                <c:pt idx="188">
                  <c:v>59.850281000000003</c:v>
                </c:pt>
                <c:pt idx="189">
                  <c:v>59.850043999999997</c:v>
                </c:pt>
                <c:pt idx="190">
                  <c:v>59.849812</c:v>
                </c:pt>
                <c:pt idx="191">
                  <c:v>59.849578999999999</c:v>
                </c:pt>
                <c:pt idx="192">
                  <c:v>59.849353999999998</c:v>
                </c:pt>
                <c:pt idx="193">
                  <c:v>59.849136000000001</c:v>
                </c:pt>
                <c:pt idx="194">
                  <c:v>59.848919000000002</c:v>
                </c:pt>
                <c:pt idx="195">
                  <c:v>59.848717000000001</c:v>
                </c:pt>
                <c:pt idx="196">
                  <c:v>59.848514999999999</c:v>
                </c:pt>
                <c:pt idx="197">
                  <c:v>59.848362000000002</c:v>
                </c:pt>
                <c:pt idx="198">
                  <c:v>59.848208999999997</c:v>
                </c:pt>
                <c:pt idx="199">
                  <c:v>59.848064000000001</c:v>
                </c:pt>
                <c:pt idx="200">
                  <c:v>59.847942000000003</c:v>
                </c:pt>
                <c:pt idx="201">
                  <c:v>59.847828</c:v>
                </c:pt>
                <c:pt idx="202">
                  <c:v>59.847732999999998</c:v>
                </c:pt>
                <c:pt idx="203">
                  <c:v>59.847672000000003</c:v>
                </c:pt>
                <c:pt idx="204">
                  <c:v>59.847617999999997</c:v>
                </c:pt>
                <c:pt idx="205">
                  <c:v>59.847575999999997</c:v>
                </c:pt>
                <c:pt idx="206">
                  <c:v>59.847546000000001</c:v>
                </c:pt>
                <c:pt idx="207">
                  <c:v>59.847656000000001</c:v>
                </c:pt>
                <c:pt idx="208">
                  <c:v>59.847752</c:v>
                </c:pt>
                <c:pt idx="209">
                  <c:v>59.848140999999998</c:v>
                </c:pt>
                <c:pt idx="210">
                  <c:v>59.849476000000003</c:v>
                </c:pt>
                <c:pt idx="211">
                  <c:v>59.851481999999997</c:v>
                </c:pt>
                <c:pt idx="212">
                  <c:v>59.853268</c:v>
                </c:pt>
                <c:pt idx="213">
                  <c:v>59.854973000000001</c:v>
                </c:pt>
                <c:pt idx="214">
                  <c:v>59.856647000000002</c:v>
                </c:pt>
                <c:pt idx="215">
                  <c:v>59.858307000000003</c:v>
                </c:pt>
                <c:pt idx="216">
                  <c:v>59.859982000000002</c:v>
                </c:pt>
                <c:pt idx="217">
                  <c:v>59.861694</c:v>
                </c:pt>
                <c:pt idx="218">
                  <c:v>59.863449000000003</c:v>
                </c:pt>
                <c:pt idx="219">
                  <c:v>59.865253000000003</c:v>
                </c:pt>
                <c:pt idx="220">
                  <c:v>59.867092</c:v>
                </c:pt>
                <c:pt idx="221">
                  <c:v>59.868965000000003</c:v>
                </c:pt>
                <c:pt idx="222">
                  <c:v>59.870860999999998</c:v>
                </c:pt>
                <c:pt idx="223">
                  <c:v>59.872779999999999</c:v>
                </c:pt>
                <c:pt idx="224">
                  <c:v>59.874729000000002</c:v>
                </c:pt>
                <c:pt idx="225">
                  <c:v>59.876697999999998</c:v>
                </c:pt>
                <c:pt idx="226">
                  <c:v>59.878689000000001</c:v>
                </c:pt>
                <c:pt idx="227">
                  <c:v>59.880710999999998</c:v>
                </c:pt>
                <c:pt idx="228">
                  <c:v>59.882762999999997</c:v>
                </c:pt>
                <c:pt idx="229">
                  <c:v>59.884841999999999</c:v>
                </c:pt>
                <c:pt idx="230">
                  <c:v>59.886958999999997</c:v>
                </c:pt>
                <c:pt idx="231">
                  <c:v>59.889099000000002</c:v>
                </c:pt>
                <c:pt idx="232">
                  <c:v>59.891272999999998</c:v>
                </c:pt>
                <c:pt idx="233">
                  <c:v>59.893478000000002</c:v>
                </c:pt>
                <c:pt idx="234">
                  <c:v>59.895699</c:v>
                </c:pt>
                <c:pt idx="235">
                  <c:v>59.897942</c:v>
                </c:pt>
                <c:pt idx="236">
                  <c:v>59.900188</c:v>
                </c:pt>
                <c:pt idx="237">
                  <c:v>59.902442999999998</c:v>
                </c:pt>
                <c:pt idx="238">
                  <c:v>59.904696999999999</c:v>
                </c:pt>
                <c:pt idx="239">
                  <c:v>59.906933000000002</c:v>
                </c:pt>
                <c:pt idx="240">
                  <c:v>59.909160999999997</c:v>
                </c:pt>
                <c:pt idx="241">
                  <c:v>59.911358</c:v>
                </c:pt>
                <c:pt idx="242">
                  <c:v>59.913527999999999</c:v>
                </c:pt>
                <c:pt idx="243">
                  <c:v>59.915664999999997</c:v>
                </c:pt>
                <c:pt idx="244">
                  <c:v>59.917763000000001</c:v>
                </c:pt>
                <c:pt idx="245">
                  <c:v>59.919823000000001</c:v>
                </c:pt>
                <c:pt idx="246">
                  <c:v>59.921841000000001</c:v>
                </c:pt>
                <c:pt idx="247">
                  <c:v>59.923817</c:v>
                </c:pt>
                <c:pt idx="248">
                  <c:v>59.925755000000002</c:v>
                </c:pt>
                <c:pt idx="249">
                  <c:v>59.927647</c:v>
                </c:pt>
                <c:pt idx="250">
                  <c:v>59.929507999999998</c:v>
                </c:pt>
                <c:pt idx="251">
                  <c:v>59.931331999999998</c:v>
                </c:pt>
                <c:pt idx="252">
                  <c:v>59.933128000000004</c:v>
                </c:pt>
                <c:pt idx="253">
                  <c:v>59.934894999999997</c:v>
                </c:pt>
                <c:pt idx="254">
                  <c:v>59.936638000000002</c:v>
                </c:pt>
                <c:pt idx="255">
                  <c:v>59.938361999999998</c:v>
                </c:pt>
                <c:pt idx="256">
                  <c:v>59.940071000000003</c:v>
                </c:pt>
                <c:pt idx="257">
                  <c:v>59.941769000000001</c:v>
                </c:pt>
                <c:pt idx="258">
                  <c:v>59.943455</c:v>
                </c:pt>
                <c:pt idx="259">
                  <c:v>59.945137000000003</c:v>
                </c:pt>
                <c:pt idx="260">
                  <c:v>59.946815000000001</c:v>
                </c:pt>
                <c:pt idx="261">
                  <c:v>59.94849</c:v>
                </c:pt>
                <c:pt idx="262">
                  <c:v>59.950164999999998</c:v>
                </c:pt>
                <c:pt idx="263">
                  <c:v>59.951842999999997</c:v>
                </c:pt>
                <c:pt idx="264">
                  <c:v>59.953518000000003</c:v>
                </c:pt>
                <c:pt idx="265">
                  <c:v>59.955196000000001</c:v>
                </c:pt>
                <c:pt idx="266">
                  <c:v>59.956879000000001</c:v>
                </c:pt>
                <c:pt idx="267">
                  <c:v>59.958553000000002</c:v>
                </c:pt>
                <c:pt idx="268">
                  <c:v>59.960239000000001</c:v>
                </c:pt>
                <c:pt idx="269">
                  <c:v>59.961922000000001</c:v>
                </c:pt>
                <c:pt idx="270">
                  <c:v>59.9636</c:v>
                </c:pt>
                <c:pt idx="271">
                  <c:v>59.965279000000002</c:v>
                </c:pt>
                <c:pt idx="272">
                  <c:v>59.966952999999997</c:v>
                </c:pt>
                <c:pt idx="273">
                  <c:v>59.968620000000001</c:v>
                </c:pt>
                <c:pt idx="274">
                  <c:v>59.970283999999999</c:v>
                </c:pt>
                <c:pt idx="275">
                  <c:v>59.971943000000003</c:v>
                </c:pt>
                <c:pt idx="276">
                  <c:v>59.973587000000002</c:v>
                </c:pt>
                <c:pt idx="277">
                  <c:v>59.97522</c:v>
                </c:pt>
                <c:pt idx="278">
                  <c:v>59.976844999999997</c:v>
                </c:pt>
                <c:pt idx="279">
                  <c:v>59.978454999999997</c:v>
                </c:pt>
                <c:pt idx="280">
                  <c:v>59.980052999999998</c:v>
                </c:pt>
                <c:pt idx="281">
                  <c:v>59.981636000000002</c:v>
                </c:pt>
                <c:pt idx="282">
                  <c:v>59.983207999999998</c:v>
                </c:pt>
                <c:pt idx="283">
                  <c:v>59.984755999999997</c:v>
                </c:pt>
                <c:pt idx="284">
                  <c:v>59.986297999999998</c:v>
                </c:pt>
                <c:pt idx="285">
                  <c:v>59.987816000000002</c:v>
                </c:pt>
                <c:pt idx="286">
                  <c:v>59.989322999999999</c:v>
                </c:pt>
                <c:pt idx="287">
                  <c:v>59.990810000000003</c:v>
                </c:pt>
                <c:pt idx="288">
                  <c:v>59.992279000000003</c:v>
                </c:pt>
                <c:pt idx="289">
                  <c:v>59.993732000000001</c:v>
                </c:pt>
                <c:pt idx="290">
                  <c:v>59.995167000000002</c:v>
                </c:pt>
                <c:pt idx="291">
                  <c:v>59.996586000000001</c:v>
                </c:pt>
                <c:pt idx="292">
                  <c:v>59.997985999999997</c:v>
                </c:pt>
                <c:pt idx="293">
                  <c:v>59.999370999999996</c:v>
                </c:pt>
                <c:pt idx="294">
                  <c:v>60.000736000000003</c:v>
                </c:pt>
                <c:pt idx="295">
                  <c:v>60.002090000000003</c:v>
                </c:pt>
                <c:pt idx="296">
                  <c:v>60.003418000000003</c:v>
                </c:pt>
                <c:pt idx="297">
                  <c:v>60.004733999999999</c:v>
                </c:pt>
                <c:pt idx="298">
                  <c:v>60.006031</c:v>
                </c:pt>
                <c:pt idx="299">
                  <c:v>60.007317</c:v>
                </c:pt>
                <c:pt idx="300">
                  <c:v>60.008583000000002</c:v>
                </c:pt>
                <c:pt idx="301">
                  <c:v>60.009833999999998</c:v>
                </c:pt>
                <c:pt idx="302">
                  <c:v>60.011066</c:v>
                </c:pt>
                <c:pt idx="303">
                  <c:v>60.012287000000001</c:v>
                </c:pt>
                <c:pt idx="304">
                  <c:v>60.013489</c:v>
                </c:pt>
                <c:pt idx="305">
                  <c:v>60.014682999999998</c:v>
                </c:pt>
                <c:pt idx="306">
                  <c:v>60.015864999999998</c:v>
                </c:pt>
                <c:pt idx="307">
                  <c:v>60.017021</c:v>
                </c:pt>
                <c:pt idx="308">
                  <c:v>60.018172999999997</c:v>
                </c:pt>
                <c:pt idx="309">
                  <c:v>60.019309999999997</c:v>
                </c:pt>
                <c:pt idx="310">
                  <c:v>60.020434999999999</c:v>
                </c:pt>
                <c:pt idx="311">
                  <c:v>60.021549</c:v>
                </c:pt>
                <c:pt idx="312">
                  <c:v>60.022652000000001</c:v>
                </c:pt>
                <c:pt idx="313">
                  <c:v>60.023738999999999</c:v>
                </c:pt>
                <c:pt idx="314">
                  <c:v>60.024818000000003</c:v>
                </c:pt>
                <c:pt idx="315">
                  <c:v>60.025879000000003</c:v>
                </c:pt>
                <c:pt idx="316">
                  <c:v>60.026935999999999</c:v>
                </c:pt>
                <c:pt idx="317">
                  <c:v>60.027980999999997</c:v>
                </c:pt>
                <c:pt idx="318">
                  <c:v>60.029010999999997</c:v>
                </c:pt>
                <c:pt idx="319">
                  <c:v>60.030033000000003</c:v>
                </c:pt>
                <c:pt idx="320">
                  <c:v>60.031044000000001</c:v>
                </c:pt>
                <c:pt idx="321">
                  <c:v>60.032058999999997</c:v>
                </c:pt>
                <c:pt idx="322">
                  <c:v>60.033051</c:v>
                </c:pt>
                <c:pt idx="323">
                  <c:v>60.034039</c:v>
                </c:pt>
                <c:pt idx="324">
                  <c:v>60.035018999999998</c:v>
                </c:pt>
                <c:pt idx="325">
                  <c:v>60.035998999999997</c:v>
                </c:pt>
                <c:pt idx="326">
                  <c:v>60.036971999999999</c:v>
                </c:pt>
                <c:pt idx="327">
                  <c:v>60.037936999999999</c:v>
                </c:pt>
                <c:pt idx="328">
                  <c:v>60.038894999999997</c:v>
                </c:pt>
                <c:pt idx="329">
                  <c:v>60.039856</c:v>
                </c:pt>
                <c:pt idx="330">
                  <c:v>60.040806000000003</c:v>
                </c:pt>
                <c:pt idx="331">
                  <c:v>60.041747999999998</c:v>
                </c:pt>
                <c:pt idx="332">
                  <c:v>60.042693999999997</c:v>
                </c:pt>
                <c:pt idx="333">
                  <c:v>60.043633</c:v>
                </c:pt>
                <c:pt idx="334">
                  <c:v>60.044559</c:v>
                </c:pt>
                <c:pt idx="335">
                  <c:v>60.045475000000003</c:v>
                </c:pt>
                <c:pt idx="336">
                  <c:v>60.046391</c:v>
                </c:pt>
                <c:pt idx="337">
                  <c:v>60.047297999999998</c:v>
                </c:pt>
                <c:pt idx="338">
                  <c:v>60.048195</c:v>
                </c:pt>
                <c:pt idx="339">
                  <c:v>60.049079999999996</c:v>
                </c:pt>
                <c:pt idx="340">
                  <c:v>60.049953000000002</c:v>
                </c:pt>
                <c:pt idx="341">
                  <c:v>60.050818999999997</c:v>
                </c:pt>
                <c:pt idx="342">
                  <c:v>60.051662</c:v>
                </c:pt>
                <c:pt idx="343">
                  <c:v>60.052498</c:v>
                </c:pt>
                <c:pt idx="344">
                  <c:v>60.053322000000001</c:v>
                </c:pt>
                <c:pt idx="345">
                  <c:v>60.054122999999997</c:v>
                </c:pt>
                <c:pt idx="346">
                  <c:v>60.054915999999999</c:v>
                </c:pt>
                <c:pt idx="347">
                  <c:v>60.055691000000003</c:v>
                </c:pt>
                <c:pt idx="348">
                  <c:v>60.056449999999998</c:v>
                </c:pt>
                <c:pt idx="349">
                  <c:v>60.057189999999999</c:v>
                </c:pt>
                <c:pt idx="350">
                  <c:v>60.057921999999998</c:v>
                </c:pt>
                <c:pt idx="351">
                  <c:v>60.058636</c:v>
                </c:pt>
                <c:pt idx="352">
                  <c:v>60.059337999999997</c:v>
                </c:pt>
                <c:pt idx="353">
                  <c:v>60.060017000000002</c:v>
                </c:pt>
                <c:pt idx="354">
                  <c:v>60.060687999999999</c:v>
                </c:pt>
                <c:pt idx="355">
                  <c:v>60.061340000000001</c:v>
                </c:pt>
                <c:pt idx="356">
                  <c:v>60.061985</c:v>
                </c:pt>
                <c:pt idx="357">
                  <c:v>60.062607</c:v>
                </c:pt>
                <c:pt idx="358">
                  <c:v>60.063220999999999</c:v>
                </c:pt>
                <c:pt idx="359">
                  <c:v>60.063823999999997</c:v>
                </c:pt>
                <c:pt idx="360">
                  <c:v>60.064407000000003</c:v>
                </c:pt>
                <c:pt idx="361">
                  <c:v>60.064979999999998</c:v>
                </c:pt>
                <c:pt idx="362">
                  <c:v>60.065544000000003</c:v>
                </c:pt>
                <c:pt idx="363">
                  <c:v>60.066105</c:v>
                </c:pt>
                <c:pt idx="364">
                  <c:v>60.066647000000003</c:v>
                </c:pt>
                <c:pt idx="365">
                  <c:v>60.067177000000001</c:v>
                </c:pt>
                <c:pt idx="366">
                  <c:v>60.067706999999999</c:v>
                </c:pt>
                <c:pt idx="367">
                  <c:v>60.06823</c:v>
                </c:pt>
                <c:pt idx="368">
                  <c:v>60.068736999999999</c:v>
                </c:pt>
                <c:pt idx="369">
                  <c:v>60.069243999999998</c:v>
                </c:pt>
                <c:pt idx="370">
                  <c:v>60.069744</c:v>
                </c:pt>
                <c:pt idx="371">
                  <c:v>60.070236000000001</c:v>
                </c:pt>
                <c:pt idx="372">
                  <c:v>60.070732</c:v>
                </c:pt>
                <c:pt idx="373">
                  <c:v>60.071216999999997</c:v>
                </c:pt>
                <c:pt idx="374">
                  <c:v>60.071697</c:v>
                </c:pt>
                <c:pt idx="375">
                  <c:v>60.072178000000001</c:v>
                </c:pt>
                <c:pt idx="376">
                  <c:v>60.072654999999997</c:v>
                </c:pt>
                <c:pt idx="377">
                  <c:v>60.073120000000003</c:v>
                </c:pt>
                <c:pt idx="378">
                  <c:v>60.073593000000002</c:v>
                </c:pt>
                <c:pt idx="379">
                  <c:v>60.074058999999998</c:v>
                </c:pt>
                <c:pt idx="380">
                  <c:v>60.074516000000003</c:v>
                </c:pt>
                <c:pt idx="381">
                  <c:v>60.074966000000003</c:v>
                </c:pt>
                <c:pt idx="382">
                  <c:v>60.075417000000002</c:v>
                </c:pt>
                <c:pt idx="383">
                  <c:v>60.075859000000001</c:v>
                </c:pt>
                <c:pt idx="384">
                  <c:v>60.076298000000001</c:v>
                </c:pt>
                <c:pt idx="385">
                  <c:v>60.076732999999997</c:v>
                </c:pt>
                <c:pt idx="386">
                  <c:v>60.077156000000002</c:v>
                </c:pt>
                <c:pt idx="387">
                  <c:v>60.077576000000001</c:v>
                </c:pt>
                <c:pt idx="388">
                  <c:v>60.077990999999997</c:v>
                </c:pt>
                <c:pt idx="389">
                  <c:v>60.078392000000001</c:v>
                </c:pt>
                <c:pt idx="390">
                  <c:v>60.078792999999997</c:v>
                </c:pt>
                <c:pt idx="391">
                  <c:v>60.079185000000003</c:v>
                </c:pt>
                <c:pt idx="392">
                  <c:v>60.079566999999997</c:v>
                </c:pt>
                <c:pt idx="393">
                  <c:v>60.079945000000002</c:v>
                </c:pt>
                <c:pt idx="394">
                  <c:v>60.080306999999998</c:v>
                </c:pt>
                <c:pt idx="395">
                  <c:v>60.080666000000001</c:v>
                </c:pt>
                <c:pt idx="396">
                  <c:v>60.081017000000003</c:v>
                </c:pt>
                <c:pt idx="397">
                  <c:v>60.081352000000003</c:v>
                </c:pt>
                <c:pt idx="398">
                  <c:v>60.081688</c:v>
                </c:pt>
                <c:pt idx="399">
                  <c:v>60.082005000000002</c:v>
                </c:pt>
                <c:pt idx="400">
                  <c:v>60.082317000000003</c:v>
                </c:pt>
                <c:pt idx="401">
                  <c:v>60.082619000000001</c:v>
                </c:pt>
                <c:pt idx="402">
                  <c:v>60.082904999999997</c:v>
                </c:pt>
                <c:pt idx="403">
                  <c:v>60.083190999999999</c:v>
                </c:pt>
                <c:pt idx="404">
                  <c:v>60.083461999999997</c:v>
                </c:pt>
                <c:pt idx="405">
                  <c:v>60.083720999999997</c:v>
                </c:pt>
                <c:pt idx="406">
                  <c:v>60.083969000000003</c:v>
                </c:pt>
                <c:pt idx="407">
                  <c:v>60.084212999999998</c:v>
                </c:pt>
                <c:pt idx="408">
                  <c:v>60.084449999999997</c:v>
                </c:pt>
                <c:pt idx="409">
                  <c:v>60.084679000000001</c:v>
                </c:pt>
                <c:pt idx="410">
                  <c:v>60.084892000000004</c:v>
                </c:pt>
                <c:pt idx="411">
                  <c:v>60.08511</c:v>
                </c:pt>
                <c:pt idx="412">
                  <c:v>60.085307999999998</c:v>
                </c:pt>
                <c:pt idx="413">
                  <c:v>60.085509999999999</c:v>
                </c:pt>
                <c:pt idx="414">
                  <c:v>60.085692999999999</c:v>
                </c:pt>
                <c:pt idx="415">
                  <c:v>60.085880000000003</c:v>
                </c:pt>
                <c:pt idx="416">
                  <c:v>60.086060000000003</c:v>
                </c:pt>
                <c:pt idx="417">
                  <c:v>60.086230999999998</c:v>
                </c:pt>
                <c:pt idx="418">
                  <c:v>60.086395000000003</c:v>
                </c:pt>
                <c:pt idx="419">
                  <c:v>60.086551999999998</c:v>
                </c:pt>
                <c:pt idx="420">
                  <c:v>60.086711999999999</c:v>
                </c:pt>
                <c:pt idx="421">
                  <c:v>60.086860999999999</c:v>
                </c:pt>
                <c:pt idx="422">
                  <c:v>60.087006000000002</c:v>
                </c:pt>
                <c:pt idx="423">
                  <c:v>60.087147000000002</c:v>
                </c:pt>
                <c:pt idx="424">
                  <c:v>60.087283999999997</c:v>
                </c:pt>
                <c:pt idx="425">
                  <c:v>60.087409999999998</c:v>
                </c:pt>
                <c:pt idx="426">
                  <c:v>60.087539999999997</c:v>
                </c:pt>
                <c:pt idx="427">
                  <c:v>60.087662000000002</c:v>
                </c:pt>
                <c:pt idx="428">
                  <c:v>60.087783999999999</c:v>
                </c:pt>
                <c:pt idx="429">
                  <c:v>60.087898000000003</c:v>
                </c:pt>
                <c:pt idx="430">
                  <c:v>60.088012999999997</c:v>
                </c:pt>
                <c:pt idx="431">
                  <c:v>60.088127</c:v>
                </c:pt>
                <c:pt idx="432">
                  <c:v>60.088234</c:v>
                </c:pt>
                <c:pt idx="433">
                  <c:v>60.088341</c:v>
                </c:pt>
                <c:pt idx="434">
                  <c:v>60.088448</c:v>
                </c:pt>
                <c:pt idx="435">
                  <c:v>60.088546999999998</c:v>
                </c:pt>
                <c:pt idx="436">
                  <c:v>60.088656999999998</c:v>
                </c:pt>
                <c:pt idx="437">
                  <c:v>60.088749</c:v>
                </c:pt>
                <c:pt idx="438">
                  <c:v>60.088847999999999</c:v>
                </c:pt>
                <c:pt idx="439">
                  <c:v>60.088935999999997</c:v>
                </c:pt>
                <c:pt idx="440">
                  <c:v>60.089027000000002</c:v>
                </c:pt>
                <c:pt idx="441">
                  <c:v>60.089115</c:v>
                </c:pt>
                <c:pt idx="442">
                  <c:v>60.089191</c:v>
                </c:pt>
                <c:pt idx="443">
                  <c:v>60.089272000000001</c:v>
                </c:pt>
                <c:pt idx="444">
                  <c:v>60.089348000000001</c:v>
                </c:pt>
                <c:pt idx="445">
                  <c:v>60.089419999999997</c:v>
                </c:pt>
                <c:pt idx="446">
                  <c:v>60.089492999999997</c:v>
                </c:pt>
                <c:pt idx="447">
                  <c:v>60.089557999999997</c:v>
                </c:pt>
                <c:pt idx="448">
                  <c:v>60.089615000000002</c:v>
                </c:pt>
                <c:pt idx="449">
                  <c:v>60.089672</c:v>
                </c:pt>
                <c:pt idx="450">
                  <c:v>60.089728999999998</c:v>
                </c:pt>
                <c:pt idx="451">
                  <c:v>60.089779</c:v>
                </c:pt>
                <c:pt idx="452">
                  <c:v>60.089821000000001</c:v>
                </c:pt>
                <c:pt idx="453">
                  <c:v>60.089866999999998</c:v>
                </c:pt>
                <c:pt idx="454">
                  <c:v>60.089900999999998</c:v>
                </c:pt>
                <c:pt idx="455">
                  <c:v>60.089928</c:v>
                </c:pt>
                <c:pt idx="456">
                  <c:v>60.089958000000003</c:v>
                </c:pt>
                <c:pt idx="457">
                  <c:v>60.089984999999999</c:v>
                </c:pt>
                <c:pt idx="458">
                  <c:v>60.09</c:v>
                </c:pt>
                <c:pt idx="459">
                  <c:v>60.090015000000001</c:v>
                </c:pt>
                <c:pt idx="460">
                  <c:v>60.090023000000002</c:v>
                </c:pt>
                <c:pt idx="461">
                  <c:v>60.090023000000002</c:v>
                </c:pt>
                <c:pt idx="462">
                  <c:v>60.090023000000002</c:v>
                </c:pt>
                <c:pt idx="463">
                  <c:v>60.090007999999997</c:v>
                </c:pt>
                <c:pt idx="464">
                  <c:v>60.089993</c:v>
                </c:pt>
                <c:pt idx="465">
                  <c:v>60.089981000000002</c:v>
                </c:pt>
                <c:pt idx="466">
                  <c:v>60.089950999999999</c:v>
                </c:pt>
                <c:pt idx="467">
                  <c:v>60.089919999999999</c:v>
                </c:pt>
                <c:pt idx="468">
                  <c:v>60.089893000000004</c:v>
                </c:pt>
                <c:pt idx="469">
                  <c:v>60.089851000000003</c:v>
                </c:pt>
                <c:pt idx="470">
                  <c:v>60.089812999999999</c:v>
                </c:pt>
                <c:pt idx="471">
                  <c:v>60.089770999999999</c:v>
                </c:pt>
                <c:pt idx="472">
                  <c:v>60.089722000000002</c:v>
                </c:pt>
                <c:pt idx="473">
                  <c:v>60.089672</c:v>
                </c:pt>
                <c:pt idx="474">
                  <c:v>60.089621999999999</c:v>
                </c:pt>
                <c:pt idx="475">
                  <c:v>60.089565</c:v>
                </c:pt>
                <c:pt idx="476">
                  <c:v>60.089508000000002</c:v>
                </c:pt>
                <c:pt idx="477">
                  <c:v>60.089450999999997</c:v>
                </c:pt>
                <c:pt idx="478">
                  <c:v>60.089393999999999</c:v>
                </c:pt>
                <c:pt idx="479">
                  <c:v>60.089328999999999</c:v>
                </c:pt>
                <c:pt idx="480">
                  <c:v>60.089272000000001</c:v>
                </c:pt>
                <c:pt idx="481">
                  <c:v>60.089207000000002</c:v>
                </c:pt>
                <c:pt idx="482">
                  <c:v>60.089134000000001</c:v>
                </c:pt>
                <c:pt idx="483">
                  <c:v>60.089069000000002</c:v>
                </c:pt>
                <c:pt idx="484">
                  <c:v>60.089005</c:v>
                </c:pt>
                <c:pt idx="485">
                  <c:v>60.088935999999997</c:v>
                </c:pt>
                <c:pt idx="486">
                  <c:v>60.088863000000003</c:v>
                </c:pt>
                <c:pt idx="487">
                  <c:v>60.088791000000001</c:v>
                </c:pt>
                <c:pt idx="488">
                  <c:v>60.088721999999997</c:v>
                </c:pt>
                <c:pt idx="489">
                  <c:v>60.088656999999998</c:v>
                </c:pt>
                <c:pt idx="490">
                  <c:v>60.088585000000002</c:v>
                </c:pt>
                <c:pt idx="491">
                  <c:v>60.088512000000001</c:v>
                </c:pt>
                <c:pt idx="492">
                  <c:v>60.088439999999999</c:v>
                </c:pt>
                <c:pt idx="493">
                  <c:v>60.088371000000002</c:v>
                </c:pt>
                <c:pt idx="494">
                  <c:v>60.088298999999999</c:v>
                </c:pt>
                <c:pt idx="495">
                  <c:v>60.088234</c:v>
                </c:pt>
                <c:pt idx="496">
                  <c:v>60.088160999999999</c:v>
                </c:pt>
                <c:pt idx="497">
                  <c:v>60.088088999999997</c:v>
                </c:pt>
                <c:pt idx="498">
                  <c:v>60.088012999999997</c:v>
                </c:pt>
                <c:pt idx="499">
                  <c:v>60.087940000000003</c:v>
                </c:pt>
                <c:pt idx="500">
                  <c:v>60.087868</c:v>
                </c:pt>
                <c:pt idx="501">
                  <c:v>60.087791000000003</c:v>
                </c:pt>
                <c:pt idx="502">
                  <c:v>60.087710999999999</c:v>
                </c:pt>
                <c:pt idx="503">
                  <c:v>60.087631000000002</c:v>
                </c:pt>
                <c:pt idx="504">
                  <c:v>60.087547000000001</c:v>
                </c:pt>
                <c:pt idx="505">
                  <c:v>60.087466999999997</c:v>
                </c:pt>
                <c:pt idx="506">
                  <c:v>60.087375999999999</c:v>
                </c:pt>
                <c:pt idx="507">
                  <c:v>60.087288000000001</c:v>
                </c:pt>
                <c:pt idx="508">
                  <c:v>60.087195999999999</c:v>
                </c:pt>
                <c:pt idx="509">
                  <c:v>60.087111999999998</c:v>
                </c:pt>
                <c:pt idx="510">
                  <c:v>60.087009000000002</c:v>
                </c:pt>
                <c:pt idx="511">
                  <c:v>60.086917999999997</c:v>
                </c:pt>
                <c:pt idx="512">
                  <c:v>60.086818999999998</c:v>
                </c:pt>
                <c:pt idx="513">
                  <c:v>60.086716000000003</c:v>
                </c:pt>
                <c:pt idx="514">
                  <c:v>60.086616999999997</c:v>
                </c:pt>
                <c:pt idx="515">
                  <c:v>60.086517000000001</c:v>
                </c:pt>
                <c:pt idx="516">
                  <c:v>60.086410999999998</c:v>
                </c:pt>
                <c:pt idx="517">
                  <c:v>60.086303999999998</c:v>
                </c:pt>
                <c:pt idx="518">
                  <c:v>60.086196999999999</c:v>
                </c:pt>
                <c:pt idx="519">
                  <c:v>60.086081999999998</c:v>
                </c:pt>
                <c:pt idx="520">
                  <c:v>60.085976000000002</c:v>
                </c:pt>
                <c:pt idx="521">
                  <c:v>60.085861000000001</c:v>
                </c:pt>
                <c:pt idx="522">
                  <c:v>60.085738999999997</c:v>
                </c:pt>
                <c:pt idx="523">
                  <c:v>60.085625</c:v>
                </c:pt>
                <c:pt idx="524">
                  <c:v>60.085503000000003</c:v>
                </c:pt>
                <c:pt idx="525">
                  <c:v>60.085380999999998</c:v>
                </c:pt>
                <c:pt idx="526">
                  <c:v>60.085258000000003</c:v>
                </c:pt>
                <c:pt idx="527">
                  <c:v>60.085129000000002</c:v>
                </c:pt>
                <c:pt idx="528">
                  <c:v>60.085006999999997</c:v>
                </c:pt>
                <c:pt idx="529">
                  <c:v>60.084881000000003</c:v>
                </c:pt>
                <c:pt idx="530">
                  <c:v>60.084750999999997</c:v>
                </c:pt>
                <c:pt idx="531">
                  <c:v>60.084620999999999</c:v>
                </c:pt>
                <c:pt idx="532">
                  <c:v>60.084491999999997</c:v>
                </c:pt>
                <c:pt idx="533">
                  <c:v>60.084372999999999</c:v>
                </c:pt>
                <c:pt idx="534">
                  <c:v>60.084243999999998</c:v>
                </c:pt>
                <c:pt idx="535">
                  <c:v>60.084114</c:v>
                </c:pt>
                <c:pt idx="536">
                  <c:v>60.083984000000001</c:v>
                </c:pt>
                <c:pt idx="537">
                  <c:v>60.083855</c:v>
                </c:pt>
                <c:pt idx="538">
                  <c:v>60.083736000000002</c:v>
                </c:pt>
                <c:pt idx="539">
                  <c:v>60.083607000000001</c:v>
                </c:pt>
                <c:pt idx="540">
                  <c:v>60.083477000000002</c:v>
                </c:pt>
                <c:pt idx="541">
                  <c:v>60.083347000000003</c:v>
                </c:pt>
                <c:pt idx="542">
                  <c:v>60.083229000000003</c:v>
                </c:pt>
                <c:pt idx="543">
                  <c:v>60.083098999999997</c:v>
                </c:pt>
                <c:pt idx="544">
                  <c:v>60.082970000000003</c:v>
                </c:pt>
                <c:pt idx="545">
                  <c:v>60.082847999999998</c:v>
                </c:pt>
                <c:pt idx="546">
                  <c:v>60.082718</c:v>
                </c:pt>
                <c:pt idx="547">
                  <c:v>60.082596000000002</c:v>
                </c:pt>
                <c:pt idx="548">
                  <c:v>60.082470000000001</c:v>
                </c:pt>
                <c:pt idx="549">
                  <c:v>60.082348000000003</c:v>
                </c:pt>
                <c:pt idx="550">
                  <c:v>60.082217999999997</c:v>
                </c:pt>
                <c:pt idx="551">
                  <c:v>60.082096</c:v>
                </c:pt>
                <c:pt idx="552">
                  <c:v>60.081974000000002</c:v>
                </c:pt>
                <c:pt idx="553">
                  <c:v>60.081856000000002</c:v>
                </c:pt>
                <c:pt idx="554">
                  <c:v>60.081741000000001</c:v>
                </c:pt>
                <c:pt idx="555">
                  <c:v>60.081619000000003</c:v>
                </c:pt>
                <c:pt idx="556">
                  <c:v>60.081496999999999</c:v>
                </c:pt>
                <c:pt idx="557">
                  <c:v>60.081383000000002</c:v>
                </c:pt>
                <c:pt idx="558">
                  <c:v>60.081268000000001</c:v>
                </c:pt>
                <c:pt idx="559">
                  <c:v>60.081145999999997</c:v>
                </c:pt>
                <c:pt idx="560">
                  <c:v>60.081032</c:v>
                </c:pt>
                <c:pt idx="561">
                  <c:v>60.080910000000003</c:v>
                </c:pt>
                <c:pt idx="562">
                  <c:v>60.080795000000002</c:v>
                </c:pt>
                <c:pt idx="563">
                  <c:v>60.080672999999997</c:v>
                </c:pt>
                <c:pt idx="564">
                  <c:v>60.080551</c:v>
                </c:pt>
                <c:pt idx="565">
                  <c:v>60.080429000000002</c:v>
                </c:pt>
                <c:pt idx="566">
                  <c:v>60.080314999999999</c:v>
                </c:pt>
                <c:pt idx="567">
                  <c:v>60.080193000000001</c:v>
                </c:pt>
                <c:pt idx="568">
                  <c:v>60.080074000000003</c:v>
                </c:pt>
                <c:pt idx="569">
                  <c:v>60.079945000000002</c:v>
                </c:pt>
                <c:pt idx="570">
                  <c:v>60.079822999999998</c:v>
                </c:pt>
                <c:pt idx="571">
                  <c:v>60.079700000000003</c:v>
                </c:pt>
                <c:pt idx="572">
                  <c:v>60.079577999999998</c:v>
                </c:pt>
                <c:pt idx="573">
                  <c:v>60.079453000000001</c:v>
                </c:pt>
                <c:pt idx="574">
                  <c:v>60.079329999999999</c:v>
                </c:pt>
                <c:pt idx="575">
                  <c:v>60.079200999999998</c:v>
                </c:pt>
                <c:pt idx="576">
                  <c:v>60.079079</c:v>
                </c:pt>
                <c:pt idx="577">
                  <c:v>60.078957000000003</c:v>
                </c:pt>
                <c:pt idx="578">
                  <c:v>60.078826999999997</c:v>
                </c:pt>
                <c:pt idx="579">
                  <c:v>60.078701000000002</c:v>
                </c:pt>
                <c:pt idx="580">
                  <c:v>60.078578999999998</c:v>
                </c:pt>
                <c:pt idx="581">
                  <c:v>60.078448999999999</c:v>
                </c:pt>
                <c:pt idx="582">
                  <c:v>60.078319999999998</c:v>
                </c:pt>
                <c:pt idx="583">
                  <c:v>60.078194000000003</c:v>
                </c:pt>
                <c:pt idx="584">
                  <c:v>60.078063999999998</c:v>
                </c:pt>
                <c:pt idx="585">
                  <c:v>60.077933999999999</c:v>
                </c:pt>
                <c:pt idx="586">
                  <c:v>60.077804999999998</c:v>
                </c:pt>
                <c:pt idx="587">
                  <c:v>60.077674999999999</c:v>
                </c:pt>
                <c:pt idx="588">
                  <c:v>60.077548999999998</c:v>
                </c:pt>
                <c:pt idx="589">
                  <c:v>60.077418999999999</c:v>
                </c:pt>
                <c:pt idx="590">
                  <c:v>60.077289999999998</c:v>
                </c:pt>
                <c:pt idx="591">
                  <c:v>60.077164000000003</c:v>
                </c:pt>
                <c:pt idx="592">
                  <c:v>60.077033999999998</c:v>
                </c:pt>
                <c:pt idx="593">
                  <c:v>60.076912</c:v>
                </c:pt>
                <c:pt idx="594">
                  <c:v>60.076782000000001</c:v>
                </c:pt>
                <c:pt idx="595">
                  <c:v>60.076659999999997</c:v>
                </c:pt>
                <c:pt idx="596">
                  <c:v>60.076537999999999</c:v>
                </c:pt>
                <c:pt idx="597">
                  <c:v>60.076416000000002</c:v>
                </c:pt>
                <c:pt idx="598">
                  <c:v>60.076298000000001</c:v>
                </c:pt>
                <c:pt idx="599">
                  <c:v>60.076183</c:v>
                </c:pt>
                <c:pt idx="600">
                  <c:v>60.076061000000003</c:v>
                </c:pt>
                <c:pt idx="601">
                  <c:v>60.075946999999999</c:v>
                </c:pt>
                <c:pt idx="602">
                  <c:v>60.075831999999998</c:v>
                </c:pt>
                <c:pt idx="603">
                  <c:v>60.075718000000002</c:v>
                </c:pt>
                <c:pt idx="604">
                  <c:v>60.075603000000001</c:v>
                </c:pt>
                <c:pt idx="605">
                  <c:v>60.075488999999997</c:v>
                </c:pt>
                <c:pt idx="606">
                  <c:v>60.075375000000001</c:v>
                </c:pt>
                <c:pt idx="607">
                  <c:v>60.07526</c:v>
                </c:pt>
                <c:pt idx="608">
                  <c:v>60.075145999999997</c:v>
                </c:pt>
                <c:pt idx="609">
                  <c:v>60.075038999999997</c:v>
                </c:pt>
                <c:pt idx="610">
                  <c:v>60.074924000000003</c:v>
                </c:pt>
                <c:pt idx="611">
                  <c:v>60.074814000000003</c:v>
                </c:pt>
                <c:pt idx="612">
                  <c:v>60.074699000000003</c:v>
                </c:pt>
                <c:pt idx="613">
                  <c:v>60.074593</c:v>
                </c:pt>
                <c:pt idx="614">
                  <c:v>60.074486</c:v>
                </c:pt>
                <c:pt idx="615">
                  <c:v>60.074379</c:v>
                </c:pt>
                <c:pt idx="616">
                  <c:v>60.074280000000002</c:v>
                </c:pt>
                <c:pt idx="617">
                  <c:v>60.074173000000002</c:v>
                </c:pt>
                <c:pt idx="618">
                  <c:v>60.074066000000002</c:v>
                </c:pt>
                <c:pt idx="619">
                  <c:v>60.073962999999999</c:v>
                </c:pt>
                <c:pt idx="620">
                  <c:v>60.073855999999999</c:v>
                </c:pt>
                <c:pt idx="621">
                  <c:v>60.073757000000001</c:v>
                </c:pt>
                <c:pt idx="622">
                  <c:v>60.073650000000001</c:v>
                </c:pt>
                <c:pt idx="623">
                  <c:v>60.073551000000002</c:v>
                </c:pt>
                <c:pt idx="624">
                  <c:v>60.073447999999999</c:v>
                </c:pt>
                <c:pt idx="625">
                  <c:v>60.073340999999999</c:v>
                </c:pt>
                <c:pt idx="626">
                  <c:v>60.073234999999997</c:v>
                </c:pt>
                <c:pt idx="627">
                  <c:v>60.073135000000001</c:v>
                </c:pt>
                <c:pt idx="628">
                  <c:v>60.073028999999998</c:v>
                </c:pt>
                <c:pt idx="629">
                  <c:v>60.072929000000002</c:v>
                </c:pt>
                <c:pt idx="630">
                  <c:v>60.072819000000003</c:v>
                </c:pt>
                <c:pt idx="631">
                  <c:v>60.072719999999997</c:v>
                </c:pt>
                <c:pt idx="632">
                  <c:v>60.072612999999997</c:v>
                </c:pt>
                <c:pt idx="633">
                  <c:v>60.072513999999998</c:v>
                </c:pt>
                <c:pt idx="634">
                  <c:v>60.072411000000002</c:v>
                </c:pt>
                <c:pt idx="635">
                  <c:v>60.072304000000003</c:v>
                </c:pt>
                <c:pt idx="636">
                  <c:v>60.072204999999997</c:v>
                </c:pt>
                <c:pt idx="637">
                  <c:v>60.072105000000001</c:v>
                </c:pt>
                <c:pt idx="638">
                  <c:v>60.072006000000002</c:v>
                </c:pt>
                <c:pt idx="639">
                  <c:v>60.071902999999999</c:v>
                </c:pt>
                <c:pt idx="640">
                  <c:v>60.071804</c:v>
                </c:pt>
                <c:pt idx="641">
                  <c:v>60.071705000000001</c:v>
                </c:pt>
                <c:pt idx="642">
                  <c:v>60.071606000000003</c:v>
                </c:pt>
                <c:pt idx="643">
                  <c:v>60.071503</c:v>
                </c:pt>
                <c:pt idx="644">
                  <c:v>60.071404000000001</c:v>
                </c:pt>
                <c:pt idx="645">
                  <c:v>60.071303999999998</c:v>
                </c:pt>
                <c:pt idx="646">
                  <c:v>60.071204999999999</c:v>
                </c:pt>
                <c:pt idx="647">
                  <c:v>60.071102000000003</c:v>
                </c:pt>
                <c:pt idx="648">
                  <c:v>60.071010999999999</c:v>
                </c:pt>
                <c:pt idx="649">
                  <c:v>60.070911000000002</c:v>
                </c:pt>
                <c:pt idx="650">
                  <c:v>60.070808</c:v>
                </c:pt>
                <c:pt idx="651">
                  <c:v>60.070717000000002</c:v>
                </c:pt>
                <c:pt idx="652">
                  <c:v>60.070618000000003</c:v>
                </c:pt>
                <c:pt idx="653">
                  <c:v>60.070526000000001</c:v>
                </c:pt>
                <c:pt idx="654">
                  <c:v>60.070430999999999</c:v>
                </c:pt>
                <c:pt idx="655">
                  <c:v>60.070338999999997</c:v>
                </c:pt>
                <c:pt idx="656">
                  <c:v>60.070244000000002</c:v>
                </c:pt>
                <c:pt idx="657">
                  <c:v>60.070152</c:v>
                </c:pt>
                <c:pt idx="658">
                  <c:v>60.070067999999999</c:v>
                </c:pt>
                <c:pt idx="659">
                  <c:v>60.069972999999997</c:v>
                </c:pt>
                <c:pt idx="660">
                  <c:v>60.069889000000003</c:v>
                </c:pt>
                <c:pt idx="661">
                  <c:v>60.069800999999998</c:v>
                </c:pt>
                <c:pt idx="662">
                  <c:v>60.069716999999997</c:v>
                </c:pt>
                <c:pt idx="663">
                  <c:v>60.069629999999997</c:v>
                </c:pt>
                <c:pt idx="664">
                  <c:v>60.069546000000003</c:v>
                </c:pt>
                <c:pt idx="665">
                  <c:v>60.069457999999997</c:v>
                </c:pt>
                <c:pt idx="666">
                  <c:v>60.069374000000003</c:v>
                </c:pt>
                <c:pt idx="667">
                  <c:v>60.069293999999999</c:v>
                </c:pt>
                <c:pt idx="668">
                  <c:v>60.069206000000001</c:v>
                </c:pt>
                <c:pt idx="669">
                  <c:v>60.069122</c:v>
                </c:pt>
                <c:pt idx="670">
                  <c:v>60.069042000000003</c:v>
                </c:pt>
                <c:pt idx="671">
                  <c:v>60.068966000000003</c:v>
                </c:pt>
                <c:pt idx="672">
                  <c:v>60.068885999999999</c:v>
                </c:pt>
                <c:pt idx="673">
                  <c:v>60.068809999999999</c:v>
                </c:pt>
                <c:pt idx="674">
                  <c:v>60.068728999999998</c:v>
                </c:pt>
                <c:pt idx="675">
                  <c:v>60.068649000000001</c:v>
                </c:pt>
                <c:pt idx="676">
                  <c:v>60.068573000000001</c:v>
                </c:pt>
                <c:pt idx="677">
                  <c:v>60.068500999999998</c:v>
                </c:pt>
                <c:pt idx="678">
                  <c:v>60.068420000000003</c:v>
                </c:pt>
                <c:pt idx="679">
                  <c:v>60.068351999999997</c:v>
                </c:pt>
                <c:pt idx="680">
                  <c:v>60.068278999999997</c:v>
                </c:pt>
                <c:pt idx="681">
                  <c:v>60.068199</c:v>
                </c:pt>
                <c:pt idx="682">
                  <c:v>60.068126999999997</c:v>
                </c:pt>
                <c:pt idx="683">
                  <c:v>60.068058000000001</c:v>
                </c:pt>
                <c:pt idx="684">
                  <c:v>60.067977999999997</c:v>
                </c:pt>
                <c:pt idx="685">
                  <c:v>60.067905000000003</c:v>
                </c:pt>
                <c:pt idx="686">
                  <c:v>60.067833</c:v>
                </c:pt>
                <c:pt idx="687">
                  <c:v>60.067757</c:v>
                </c:pt>
                <c:pt idx="688">
                  <c:v>60.067684</c:v>
                </c:pt>
                <c:pt idx="689">
                  <c:v>60.067604000000003</c:v>
                </c:pt>
                <c:pt idx="690">
                  <c:v>60.067534999999999</c:v>
                </c:pt>
                <c:pt idx="691">
                  <c:v>60.067455000000002</c:v>
                </c:pt>
                <c:pt idx="692">
                  <c:v>60.067383</c:v>
                </c:pt>
                <c:pt idx="693">
                  <c:v>60.067314000000003</c:v>
                </c:pt>
                <c:pt idx="694">
                  <c:v>60.067242</c:v>
                </c:pt>
                <c:pt idx="695">
                  <c:v>60.067169</c:v>
                </c:pt>
                <c:pt idx="696">
                  <c:v>60.067093</c:v>
                </c:pt>
                <c:pt idx="697">
                  <c:v>60.067019999999999</c:v>
                </c:pt>
                <c:pt idx="698">
                  <c:v>60.066947999999996</c:v>
                </c:pt>
                <c:pt idx="699">
                  <c:v>60.066882999999997</c:v>
                </c:pt>
                <c:pt idx="700">
                  <c:v>60.066811000000001</c:v>
                </c:pt>
                <c:pt idx="701">
                  <c:v>60.066741999999998</c:v>
                </c:pt>
                <c:pt idx="702">
                  <c:v>60.066668999999997</c:v>
                </c:pt>
                <c:pt idx="703">
                  <c:v>60.066605000000003</c:v>
                </c:pt>
                <c:pt idx="704">
                  <c:v>60.066532000000002</c:v>
                </c:pt>
                <c:pt idx="705">
                  <c:v>60.066459999999999</c:v>
                </c:pt>
                <c:pt idx="706">
                  <c:v>60.066391000000003</c:v>
                </c:pt>
                <c:pt idx="707">
                  <c:v>60.066325999999997</c:v>
                </c:pt>
                <c:pt idx="708">
                  <c:v>60.066254000000001</c:v>
                </c:pt>
                <c:pt idx="709">
                  <c:v>60.066181</c:v>
                </c:pt>
                <c:pt idx="710">
                  <c:v>60.066116000000001</c:v>
                </c:pt>
                <c:pt idx="711">
                  <c:v>60.066054999999999</c:v>
                </c:pt>
                <c:pt idx="712">
                  <c:v>60.065983000000003</c:v>
                </c:pt>
                <c:pt idx="713">
                  <c:v>60.065918000000003</c:v>
                </c:pt>
                <c:pt idx="714">
                  <c:v>60.065852999999997</c:v>
                </c:pt>
                <c:pt idx="715">
                  <c:v>60.065787999999998</c:v>
                </c:pt>
                <c:pt idx="716">
                  <c:v>60.065731</c:v>
                </c:pt>
                <c:pt idx="717">
                  <c:v>60.065666</c:v>
                </c:pt>
                <c:pt idx="718">
                  <c:v>60.065609000000002</c:v>
                </c:pt>
                <c:pt idx="719">
                  <c:v>60.065544000000003</c:v>
                </c:pt>
                <c:pt idx="720">
                  <c:v>60.065491000000002</c:v>
                </c:pt>
                <c:pt idx="721">
                  <c:v>60.065429999999999</c:v>
                </c:pt>
                <c:pt idx="722">
                  <c:v>60.065376000000001</c:v>
                </c:pt>
                <c:pt idx="723">
                  <c:v>60.065314999999998</c:v>
                </c:pt>
                <c:pt idx="724">
                  <c:v>60.065261999999997</c:v>
                </c:pt>
                <c:pt idx="725">
                  <c:v>60.065201000000002</c:v>
                </c:pt>
                <c:pt idx="726">
                  <c:v>60.065147000000003</c:v>
                </c:pt>
                <c:pt idx="727">
                  <c:v>60.065086000000001</c:v>
                </c:pt>
                <c:pt idx="728">
                  <c:v>60.065033</c:v>
                </c:pt>
                <c:pt idx="729">
                  <c:v>60.064971999999997</c:v>
                </c:pt>
                <c:pt idx="730">
                  <c:v>60.064919000000003</c:v>
                </c:pt>
                <c:pt idx="731">
                  <c:v>60.064857000000003</c:v>
                </c:pt>
                <c:pt idx="732">
                  <c:v>60.064807999999999</c:v>
                </c:pt>
                <c:pt idx="733">
                  <c:v>60.064751000000001</c:v>
                </c:pt>
                <c:pt idx="734">
                  <c:v>60.064700999999999</c:v>
                </c:pt>
                <c:pt idx="735">
                  <c:v>60.064644000000001</c:v>
                </c:pt>
                <c:pt idx="736">
                  <c:v>60.064594</c:v>
                </c:pt>
                <c:pt idx="737">
                  <c:v>60.064545000000003</c:v>
                </c:pt>
                <c:pt idx="738">
                  <c:v>60.064495000000001</c:v>
                </c:pt>
                <c:pt idx="739">
                  <c:v>60.064444999999999</c:v>
                </c:pt>
                <c:pt idx="740">
                  <c:v>60.064396000000002</c:v>
                </c:pt>
                <c:pt idx="741">
                  <c:v>60.064338999999997</c:v>
                </c:pt>
                <c:pt idx="742">
                  <c:v>60.064284999999998</c:v>
                </c:pt>
                <c:pt idx="743">
                  <c:v>60.064236000000001</c:v>
                </c:pt>
                <c:pt idx="744">
                  <c:v>60.064185999999999</c:v>
                </c:pt>
                <c:pt idx="745">
                  <c:v>60.064137000000002</c:v>
                </c:pt>
                <c:pt idx="746">
                  <c:v>60.064087000000001</c:v>
                </c:pt>
                <c:pt idx="747">
                  <c:v>60.064036999999999</c:v>
                </c:pt>
                <c:pt idx="748">
                  <c:v>60.063980000000001</c:v>
                </c:pt>
                <c:pt idx="749">
                  <c:v>60.063930999999997</c:v>
                </c:pt>
                <c:pt idx="750">
                  <c:v>60.063881000000002</c:v>
                </c:pt>
                <c:pt idx="751">
                  <c:v>60.063828000000001</c:v>
                </c:pt>
                <c:pt idx="752">
                  <c:v>60.063774000000002</c:v>
                </c:pt>
                <c:pt idx="753">
                  <c:v>60.063721000000001</c:v>
                </c:pt>
                <c:pt idx="754">
                  <c:v>60.063670999999999</c:v>
                </c:pt>
                <c:pt idx="755">
                  <c:v>60.063622000000002</c:v>
                </c:pt>
                <c:pt idx="756">
                  <c:v>60.063572000000001</c:v>
                </c:pt>
                <c:pt idx="757">
                  <c:v>60.063521999999999</c:v>
                </c:pt>
                <c:pt idx="758">
                  <c:v>60.063479999999998</c:v>
                </c:pt>
                <c:pt idx="759">
                  <c:v>60.063431000000001</c:v>
                </c:pt>
                <c:pt idx="760">
                  <c:v>60.063377000000003</c:v>
                </c:pt>
                <c:pt idx="761">
                  <c:v>60.063327999999998</c:v>
                </c:pt>
                <c:pt idx="762">
                  <c:v>60.063285999999998</c:v>
                </c:pt>
                <c:pt idx="763">
                  <c:v>60.063236000000003</c:v>
                </c:pt>
                <c:pt idx="764">
                  <c:v>60.063186999999999</c:v>
                </c:pt>
                <c:pt idx="765">
                  <c:v>60.063141000000002</c:v>
                </c:pt>
                <c:pt idx="766">
                  <c:v>60.063091</c:v>
                </c:pt>
                <c:pt idx="767">
                  <c:v>60.063042000000003</c:v>
                </c:pt>
                <c:pt idx="768">
                  <c:v>60.063000000000002</c:v>
                </c:pt>
                <c:pt idx="769">
                  <c:v>60.062950000000001</c:v>
                </c:pt>
                <c:pt idx="770">
                  <c:v>60.062900999999997</c:v>
                </c:pt>
                <c:pt idx="771">
                  <c:v>60.062859000000003</c:v>
                </c:pt>
                <c:pt idx="772">
                  <c:v>60.062804999999997</c:v>
                </c:pt>
                <c:pt idx="773">
                  <c:v>60.062762999999997</c:v>
                </c:pt>
                <c:pt idx="774">
                  <c:v>60.062721000000003</c:v>
                </c:pt>
                <c:pt idx="775">
                  <c:v>60.062679000000003</c:v>
                </c:pt>
                <c:pt idx="776">
                  <c:v>60.062634000000003</c:v>
                </c:pt>
                <c:pt idx="777">
                  <c:v>60.062592000000002</c:v>
                </c:pt>
                <c:pt idx="778">
                  <c:v>60.062550000000002</c:v>
                </c:pt>
                <c:pt idx="779">
                  <c:v>60.062508000000001</c:v>
                </c:pt>
                <c:pt idx="780">
                  <c:v>60.062469</c:v>
                </c:pt>
                <c:pt idx="781">
                  <c:v>60.062427999999997</c:v>
                </c:pt>
                <c:pt idx="782">
                  <c:v>60.062393</c:v>
                </c:pt>
                <c:pt idx="783">
                  <c:v>60.062347000000003</c:v>
                </c:pt>
                <c:pt idx="784">
                  <c:v>60.062313000000003</c:v>
                </c:pt>
                <c:pt idx="785">
                  <c:v>60.062271000000003</c:v>
                </c:pt>
                <c:pt idx="786">
                  <c:v>60.062232999999999</c:v>
                </c:pt>
                <c:pt idx="787">
                  <c:v>60.062190999999999</c:v>
                </c:pt>
                <c:pt idx="788">
                  <c:v>60.062156999999999</c:v>
                </c:pt>
                <c:pt idx="789">
                  <c:v>60.062111000000002</c:v>
                </c:pt>
                <c:pt idx="790">
                  <c:v>60.062077000000002</c:v>
                </c:pt>
                <c:pt idx="791">
                  <c:v>60.062035000000002</c:v>
                </c:pt>
                <c:pt idx="792">
                  <c:v>60.061993000000001</c:v>
                </c:pt>
                <c:pt idx="793">
                  <c:v>60.061954</c:v>
                </c:pt>
                <c:pt idx="794">
                  <c:v>60.061920000000001</c:v>
                </c:pt>
                <c:pt idx="795">
                  <c:v>60.061878</c:v>
                </c:pt>
                <c:pt idx="796">
                  <c:v>60.061839999999997</c:v>
                </c:pt>
                <c:pt idx="797">
                  <c:v>60.061805999999997</c:v>
                </c:pt>
                <c:pt idx="798">
                  <c:v>60.061768000000001</c:v>
                </c:pt>
                <c:pt idx="799">
                  <c:v>60.061732999999997</c:v>
                </c:pt>
                <c:pt idx="800">
                  <c:v>60.061698999999997</c:v>
                </c:pt>
                <c:pt idx="801">
                  <c:v>60.061661000000001</c:v>
                </c:pt>
                <c:pt idx="802">
                  <c:v>60.061625999999997</c:v>
                </c:pt>
                <c:pt idx="803">
                  <c:v>60.061591999999997</c:v>
                </c:pt>
                <c:pt idx="804">
                  <c:v>60.061546</c:v>
                </c:pt>
                <c:pt idx="805">
                  <c:v>60.061512</c:v>
                </c:pt>
                <c:pt idx="806">
                  <c:v>60.061478000000001</c:v>
                </c:pt>
                <c:pt idx="807">
                  <c:v>60.061439999999997</c:v>
                </c:pt>
                <c:pt idx="808">
                  <c:v>60.061397999999997</c:v>
                </c:pt>
                <c:pt idx="809">
                  <c:v>60.061363</c:v>
                </c:pt>
                <c:pt idx="810">
                  <c:v>60.061324999999997</c:v>
                </c:pt>
                <c:pt idx="811">
                  <c:v>60.061283000000003</c:v>
                </c:pt>
                <c:pt idx="812">
                  <c:v>60.061248999999997</c:v>
                </c:pt>
                <c:pt idx="813">
                  <c:v>60.061211</c:v>
                </c:pt>
                <c:pt idx="814">
                  <c:v>60.061169</c:v>
                </c:pt>
                <c:pt idx="815">
                  <c:v>60.061134000000003</c:v>
                </c:pt>
                <c:pt idx="816">
                  <c:v>60.061095999999999</c:v>
                </c:pt>
                <c:pt idx="817">
                  <c:v>60.061062</c:v>
                </c:pt>
                <c:pt idx="818">
                  <c:v>60.061028</c:v>
                </c:pt>
                <c:pt idx="819">
                  <c:v>60.060988999999999</c:v>
                </c:pt>
                <c:pt idx="820">
                  <c:v>60.060955</c:v>
                </c:pt>
                <c:pt idx="821">
                  <c:v>60.060917000000003</c:v>
                </c:pt>
                <c:pt idx="822">
                  <c:v>60.060882999999997</c:v>
                </c:pt>
                <c:pt idx="823">
                  <c:v>60.060851999999997</c:v>
                </c:pt>
                <c:pt idx="824">
                  <c:v>60.060817999999998</c:v>
                </c:pt>
                <c:pt idx="825">
                  <c:v>60.060783000000001</c:v>
                </c:pt>
                <c:pt idx="826">
                  <c:v>60.060744999999997</c:v>
                </c:pt>
                <c:pt idx="827">
                  <c:v>60.060710999999998</c:v>
                </c:pt>
                <c:pt idx="828">
                  <c:v>60.060676999999998</c:v>
                </c:pt>
                <c:pt idx="829">
                  <c:v>60.060637999999997</c:v>
                </c:pt>
                <c:pt idx="830">
                  <c:v>60.060603999999998</c:v>
                </c:pt>
                <c:pt idx="831">
                  <c:v>60.060574000000003</c:v>
                </c:pt>
                <c:pt idx="832">
                  <c:v>60.060538999999999</c:v>
                </c:pt>
                <c:pt idx="833">
                  <c:v>60.060504999999999</c:v>
                </c:pt>
                <c:pt idx="834">
                  <c:v>60.060473999999999</c:v>
                </c:pt>
                <c:pt idx="835">
                  <c:v>60.06044</c:v>
                </c:pt>
                <c:pt idx="836">
                  <c:v>60.060402000000003</c:v>
                </c:pt>
                <c:pt idx="837">
                  <c:v>60.060375000000001</c:v>
                </c:pt>
                <c:pt idx="838">
                  <c:v>60.060344999999998</c:v>
                </c:pt>
                <c:pt idx="839">
                  <c:v>60.060310000000001</c:v>
                </c:pt>
                <c:pt idx="840">
                  <c:v>60.060279999999999</c:v>
                </c:pt>
                <c:pt idx="841">
                  <c:v>60.060253000000003</c:v>
                </c:pt>
                <c:pt idx="842">
                  <c:v>60.060226</c:v>
                </c:pt>
                <c:pt idx="843">
                  <c:v>60.060195999999998</c:v>
                </c:pt>
                <c:pt idx="844">
                  <c:v>60.060164999999998</c:v>
                </c:pt>
                <c:pt idx="845">
                  <c:v>60.060130999999998</c:v>
                </c:pt>
                <c:pt idx="846">
                  <c:v>60.060104000000003</c:v>
                </c:pt>
                <c:pt idx="847">
                  <c:v>60.060074</c:v>
                </c:pt>
                <c:pt idx="848">
                  <c:v>60.060046999999997</c:v>
                </c:pt>
                <c:pt idx="849">
                  <c:v>60.060009000000001</c:v>
                </c:pt>
                <c:pt idx="850">
                  <c:v>60.059981999999998</c:v>
                </c:pt>
                <c:pt idx="851">
                  <c:v>60.059952000000003</c:v>
                </c:pt>
                <c:pt idx="852">
                  <c:v>60.059916999999999</c:v>
                </c:pt>
                <c:pt idx="853">
                  <c:v>60.059887000000003</c:v>
                </c:pt>
                <c:pt idx="854">
                  <c:v>60.05986</c:v>
                </c:pt>
                <c:pt idx="855">
                  <c:v>60.059829999999998</c:v>
                </c:pt>
                <c:pt idx="856">
                  <c:v>60.059803000000002</c:v>
                </c:pt>
                <c:pt idx="857">
                  <c:v>60.059772000000002</c:v>
                </c:pt>
                <c:pt idx="858">
                  <c:v>60.059738000000003</c:v>
                </c:pt>
                <c:pt idx="859">
                  <c:v>60.059708000000001</c:v>
                </c:pt>
                <c:pt idx="860">
                  <c:v>60.059680999999998</c:v>
                </c:pt>
                <c:pt idx="861">
                  <c:v>60.059654000000002</c:v>
                </c:pt>
                <c:pt idx="862">
                  <c:v>60.059623999999999</c:v>
                </c:pt>
                <c:pt idx="863">
                  <c:v>60.059593</c:v>
                </c:pt>
                <c:pt idx="864">
                  <c:v>60.059565999999997</c:v>
                </c:pt>
                <c:pt idx="865">
                  <c:v>60.059539999999998</c:v>
                </c:pt>
                <c:pt idx="866">
                  <c:v>60.059508999999998</c:v>
                </c:pt>
                <c:pt idx="867">
                  <c:v>60.059479000000003</c:v>
                </c:pt>
                <c:pt idx="868">
                  <c:v>60.059452</c:v>
                </c:pt>
                <c:pt idx="869">
                  <c:v>60.059418000000001</c:v>
                </c:pt>
                <c:pt idx="870">
                  <c:v>60.059387000000001</c:v>
                </c:pt>
                <c:pt idx="871">
                  <c:v>60.059361000000003</c:v>
                </c:pt>
                <c:pt idx="872">
                  <c:v>60.059330000000003</c:v>
                </c:pt>
                <c:pt idx="873">
                  <c:v>60.059296000000003</c:v>
                </c:pt>
                <c:pt idx="874">
                  <c:v>60.059265000000003</c:v>
                </c:pt>
                <c:pt idx="875">
                  <c:v>60.059238000000001</c:v>
                </c:pt>
                <c:pt idx="876">
                  <c:v>60.059207999999998</c:v>
                </c:pt>
                <c:pt idx="877">
                  <c:v>60.059181000000002</c:v>
                </c:pt>
                <c:pt idx="878">
                  <c:v>60.059151</c:v>
                </c:pt>
                <c:pt idx="879">
                  <c:v>60.059123999999997</c:v>
                </c:pt>
                <c:pt idx="880">
                  <c:v>60.059092999999997</c:v>
                </c:pt>
                <c:pt idx="881">
                  <c:v>60.059066999999999</c:v>
                </c:pt>
                <c:pt idx="882">
                  <c:v>60.059035999999999</c:v>
                </c:pt>
                <c:pt idx="883">
                  <c:v>60.059010000000001</c:v>
                </c:pt>
                <c:pt idx="884">
                  <c:v>60.058987000000002</c:v>
                </c:pt>
                <c:pt idx="885">
                  <c:v>60.058959999999999</c:v>
                </c:pt>
                <c:pt idx="886">
                  <c:v>60.058928999999999</c:v>
                </c:pt>
                <c:pt idx="887">
                  <c:v>60.058903000000001</c:v>
                </c:pt>
                <c:pt idx="888">
                  <c:v>60.058872000000001</c:v>
                </c:pt>
                <c:pt idx="889">
                  <c:v>60.058846000000003</c:v>
                </c:pt>
                <c:pt idx="890">
                  <c:v>60.058815000000003</c:v>
                </c:pt>
                <c:pt idx="891">
                  <c:v>60.058788</c:v>
                </c:pt>
                <c:pt idx="892">
                  <c:v>60.058757999999997</c:v>
                </c:pt>
                <c:pt idx="893">
                  <c:v>60.058731000000002</c:v>
                </c:pt>
                <c:pt idx="894">
                  <c:v>60.058700999999999</c:v>
                </c:pt>
                <c:pt idx="895">
                  <c:v>60.058678</c:v>
                </c:pt>
                <c:pt idx="896">
                  <c:v>60.058650999999998</c:v>
                </c:pt>
                <c:pt idx="897">
                  <c:v>60.058624000000002</c:v>
                </c:pt>
                <c:pt idx="898">
                  <c:v>60.058601000000003</c:v>
                </c:pt>
                <c:pt idx="899">
                  <c:v>60.058571000000001</c:v>
                </c:pt>
                <c:pt idx="900">
                  <c:v>60.058551999999999</c:v>
                </c:pt>
                <c:pt idx="901">
                  <c:v>60.058529</c:v>
                </c:pt>
                <c:pt idx="902">
                  <c:v>60.058501999999997</c:v>
                </c:pt>
                <c:pt idx="903">
                  <c:v>60.058478999999998</c:v>
                </c:pt>
                <c:pt idx="904">
                  <c:v>60.058449000000003</c:v>
                </c:pt>
                <c:pt idx="905">
                  <c:v>60.058430000000001</c:v>
                </c:pt>
                <c:pt idx="906">
                  <c:v>60.058399000000001</c:v>
                </c:pt>
                <c:pt idx="907">
                  <c:v>60.05838</c:v>
                </c:pt>
                <c:pt idx="908">
                  <c:v>60.058349999999997</c:v>
                </c:pt>
                <c:pt idx="909">
                  <c:v>60.058331000000003</c:v>
                </c:pt>
                <c:pt idx="910">
                  <c:v>60.058300000000003</c:v>
                </c:pt>
                <c:pt idx="911">
                  <c:v>60.058273</c:v>
                </c:pt>
                <c:pt idx="912">
                  <c:v>60.058250000000001</c:v>
                </c:pt>
                <c:pt idx="913">
                  <c:v>60.058219999999999</c:v>
                </c:pt>
                <c:pt idx="914">
                  <c:v>60.058193000000003</c:v>
                </c:pt>
                <c:pt idx="915">
                  <c:v>60.058169999999997</c:v>
                </c:pt>
                <c:pt idx="916">
                  <c:v>60.058143999999999</c:v>
                </c:pt>
                <c:pt idx="917">
                  <c:v>60.058121</c:v>
                </c:pt>
                <c:pt idx="918">
                  <c:v>60.058093999999997</c:v>
                </c:pt>
                <c:pt idx="919">
                  <c:v>60.058070999999998</c:v>
                </c:pt>
                <c:pt idx="920">
                  <c:v>60.058044000000002</c:v>
                </c:pt>
                <c:pt idx="921">
                  <c:v>60.058022000000001</c:v>
                </c:pt>
                <c:pt idx="922">
                  <c:v>60.057999000000002</c:v>
                </c:pt>
                <c:pt idx="923">
                  <c:v>60.057971999999999</c:v>
                </c:pt>
                <c:pt idx="924">
                  <c:v>60.057949000000001</c:v>
                </c:pt>
                <c:pt idx="925">
                  <c:v>60.057921999999998</c:v>
                </c:pt>
                <c:pt idx="926">
                  <c:v>60.057898999999999</c:v>
                </c:pt>
                <c:pt idx="927">
                  <c:v>60.057873000000001</c:v>
                </c:pt>
                <c:pt idx="928">
                  <c:v>60.057850000000002</c:v>
                </c:pt>
                <c:pt idx="929">
                  <c:v>60.057822999999999</c:v>
                </c:pt>
                <c:pt idx="930">
                  <c:v>60.057792999999997</c:v>
                </c:pt>
                <c:pt idx="931">
                  <c:v>60.057769999999998</c:v>
                </c:pt>
                <c:pt idx="932">
                  <c:v>60.057743000000002</c:v>
                </c:pt>
                <c:pt idx="933">
                  <c:v>60.057713</c:v>
                </c:pt>
                <c:pt idx="934">
                  <c:v>60.057693</c:v>
                </c:pt>
                <c:pt idx="935">
                  <c:v>60.057662999999998</c:v>
                </c:pt>
                <c:pt idx="936">
                  <c:v>60.057644000000003</c:v>
                </c:pt>
                <c:pt idx="937">
                  <c:v>60.057613000000003</c:v>
                </c:pt>
                <c:pt idx="938">
                  <c:v>60.057594000000002</c:v>
                </c:pt>
                <c:pt idx="939">
                  <c:v>60.057571000000003</c:v>
                </c:pt>
                <c:pt idx="940">
                  <c:v>60.057549000000002</c:v>
                </c:pt>
                <c:pt idx="941">
                  <c:v>60.057521999999999</c:v>
                </c:pt>
                <c:pt idx="942">
                  <c:v>60.057499</c:v>
                </c:pt>
                <c:pt idx="943">
                  <c:v>60.057479999999998</c:v>
                </c:pt>
                <c:pt idx="944">
                  <c:v>60.057456999999999</c:v>
                </c:pt>
                <c:pt idx="945">
                  <c:v>60.057426</c:v>
                </c:pt>
                <c:pt idx="946">
                  <c:v>60.057406999999998</c:v>
                </c:pt>
                <c:pt idx="947">
                  <c:v>60.057383999999999</c:v>
                </c:pt>
                <c:pt idx="948">
                  <c:v>60.057364999999997</c:v>
                </c:pt>
                <c:pt idx="949">
                  <c:v>60.057335000000002</c:v>
                </c:pt>
                <c:pt idx="950">
                  <c:v>60.057312000000003</c:v>
                </c:pt>
                <c:pt idx="951">
                  <c:v>60.057285</c:v>
                </c:pt>
                <c:pt idx="952">
                  <c:v>60.057262000000001</c:v>
                </c:pt>
                <c:pt idx="953">
                  <c:v>60.057243</c:v>
                </c:pt>
                <c:pt idx="954">
                  <c:v>60.057212999999997</c:v>
                </c:pt>
                <c:pt idx="955">
                  <c:v>60.057189999999999</c:v>
                </c:pt>
                <c:pt idx="956">
                  <c:v>60.057170999999997</c:v>
                </c:pt>
                <c:pt idx="957">
                  <c:v>60.057147999999998</c:v>
                </c:pt>
                <c:pt idx="958">
                  <c:v>60.057129000000003</c:v>
                </c:pt>
                <c:pt idx="959">
                  <c:v>60.057105999999997</c:v>
                </c:pt>
                <c:pt idx="960">
                  <c:v>60.057082999999999</c:v>
                </c:pt>
                <c:pt idx="961">
                  <c:v>60.057063999999997</c:v>
                </c:pt>
              </c:numCache>
            </c:numRef>
          </c:yVal>
          <c:smooth val="0"/>
        </c:ser>
        <c:ser>
          <c:idx val="4"/>
          <c:order val="1"/>
          <c:tx>
            <c:strRef>
              <c:f>Sheet1!$F$1</c:f>
              <c:strCache>
                <c:ptCount val="1"/>
                <c:pt idx="0">
                  <c:v>240 MW FFR</c:v>
                </c:pt>
              </c:strCache>
            </c:strRef>
          </c:tx>
          <c:spPr>
            <a:ln w="28575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Sheet1!$A$2:$A$963</c:f>
              <c:numCache>
                <c:formatCode>General</c:formatCode>
                <c:ptCount val="962"/>
                <c:pt idx="0">
                  <c:v>0</c:v>
                </c:pt>
                <c:pt idx="1">
                  <c:v>2.0833000000000001E-2</c:v>
                </c:pt>
                <c:pt idx="2">
                  <c:v>4.1667000000000003E-2</c:v>
                </c:pt>
                <c:pt idx="3">
                  <c:v>6.25E-2</c:v>
                </c:pt>
                <c:pt idx="4">
                  <c:v>8.3333000000000004E-2</c:v>
                </c:pt>
                <c:pt idx="5">
                  <c:v>0.104167</c:v>
                </c:pt>
                <c:pt idx="6">
                  <c:v>0.125</c:v>
                </c:pt>
                <c:pt idx="7">
                  <c:v>0.14583299999999999</c:v>
                </c:pt>
                <c:pt idx="8">
                  <c:v>0.16666700000000001</c:v>
                </c:pt>
                <c:pt idx="9">
                  <c:v>0.1875</c:v>
                </c:pt>
                <c:pt idx="10">
                  <c:v>0.20833299999999999</c:v>
                </c:pt>
                <c:pt idx="11">
                  <c:v>0.22916700000000001</c:v>
                </c:pt>
                <c:pt idx="12">
                  <c:v>0.25</c:v>
                </c:pt>
                <c:pt idx="13">
                  <c:v>0.27083299999999999</c:v>
                </c:pt>
                <c:pt idx="14">
                  <c:v>0.29166700000000001</c:v>
                </c:pt>
                <c:pt idx="15">
                  <c:v>0.3125</c:v>
                </c:pt>
                <c:pt idx="16">
                  <c:v>0.33333299999999999</c:v>
                </c:pt>
                <c:pt idx="17">
                  <c:v>0.35416700000000001</c:v>
                </c:pt>
                <c:pt idx="18">
                  <c:v>0.375</c:v>
                </c:pt>
                <c:pt idx="19">
                  <c:v>0.39583299999999999</c:v>
                </c:pt>
                <c:pt idx="20">
                  <c:v>0.41666700000000001</c:v>
                </c:pt>
                <c:pt idx="21">
                  <c:v>0.4375</c:v>
                </c:pt>
                <c:pt idx="22">
                  <c:v>0.45833299999999999</c:v>
                </c:pt>
                <c:pt idx="23">
                  <c:v>0.47916700000000001</c:v>
                </c:pt>
                <c:pt idx="24">
                  <c:v>0.5</c:v>
                </c:pt>
                <c:pt idx="25">
                  <c:v>0.5</c:v>
                </c:pt>
                <c:pt idx="26">
                  <c:v>0.52083299999999999</c:v>
                </c:pt>
                <c:pt idx="27">
                  <c:v>0.54166700000000001</c:v>
                </c:pt>
                <c:pt idx="28">
                  <c:v>0.5625</c:v>
                </c:pt>
                <c:pt idx="29">
                  <c:v>0.58333299999999999</c:v>
                </c:pt>
                <c:pt idx="30">
                  <c:v>0.60416700000000001</c:v>
                </c:pt>
                <c:pt idx="31">
                  <c:v>0.625</c:v>
                </c:pt>
                <c:pt idx="32">
                  <c:v>0.64583299999999999</c:v>
                </c:pt>
                <c:pt idx="33">
                  <c:v>0.66666700000000001</c:v>
                </c:pt>
                <c:pt idx="34">
                  <c:v>0.6875</c:v>
                </c:pt>
                <c:pt idx="35">
                  <c:v>0.70833299999999999</c:v>
                </c:pt>
                <c:pt idx="36">
                  <c:v>0.72916700000000001</c:v>
                </c:pt>
                <c:pt idx="37">
                  <c:v>0.75</c:v>
                </c:pt>
                <c:pt idx="38">
                  <c:v>0.77083299999999999</c:v>
                </c:pt>
                <c:pt idx="39">
                  <c:v>0.79166700000000001</c:v>
                </c:pt>
                <c:pt idx="40">
                  <c:v>0.8125</c:v>
                </c:pt>
                <c:pt idx="41">
                  <c:v>0.83333299999999999</c:v>
                </c:pt>
                <c:pt idx="42">
                  <c:v>0.85416700000000001</c:v>
                </c:pt>
                <c:pt idx="43">
                  <c:v>0.875</c:v>
                </c:pt>
                <c:pt idx="44">
                  <c:v>0.89583299999999999</c:v>
                </c:pt>
                <c:pt idx="45">
                  <c:v>0.91666700000000001</c:v>
                </c:pt>
                <c:pt idx="46">
                  <c:v>0.9375</c:v>
                </c:pt>
                <c:pt idx="47">
                  <c:v>0.95833299999999999</c:v>
                </c:pt>
                <c:pt idx="48">
                  <c:v>0.97916700000000001</c:v>
                </c:pt>
                <c:pt idx="49">
                  <c:v>1</c:v>
                </c:pt>
                <c:pt idx="50">
                  <c:v>1.0208330000000001</c:v>
                </c:pt>
                <c:pt idx="51">
                  <c:v>1.0416669999999999</c:v>
                </c:pt>
                <c:pt idx="52">
                  <c:v>1.0625</c:v>
                </c:pt>
                <c:pt idx="53">
                  <c:v>1.0833330000000001</c:v>
                </c:pt>
                <c:pt idx="54">
                  <c:v>1.1041669999999999</c:v>
                </c:pt>
                <c:pt idx="55">
                  <c:v>1.125</c:v>
                </c:pt>
                <c:pt idx="56">
                  <c:v>1.1458330000000001</c:v>
                </c:pt>
                <c:pt idx="57">
                  <c:v>1.1666669999999999</c:v>
                </c:pt>
                <c:pt idx="58">
                  <c:v>1.1875</c:v>
                </c:pt>
                <c:pt idx="59">
                  <c:v>1.2083330000000001</c:v>
                </c:pt>
                <c:pt idx="60">
                  <c:v>1.2291669999999999</c:v>
                </c:pt>
                <c:pt idx="61">
                  <c:v>1.25</c:v>
                </c:pt>
                <c:pt idx="62">
                  <c:v>1.2708330000000001</c:v>
                </c:pt>
                <c:pt idx="63">
                  <c:v>1.2916669999999999</c:v>
                </c:pt>
                <c:pt idx="64">
                  <c:v>1.3125</c:v>
                </c:pt>
                <c:pt idx="65">
                  <c:v>1.3333330000000001</c:v>
                </c:pt>
                <c:pt idx="66">
                  <c:v>1.3541669999999999</c:v>
                </c:pt>
                <c:pt idx="67">
                  <c:v>1.375</c:v>
                </c:pt>
                <c:pt idx="68">
                  <c:v>1.3958330000000001</c:v>
                </c:pt>
                <c:pt idx="69">
                  <c:v>1.4166669999999999</c:v>
                </c:pt>
                <c:pt idx="70">
                  <c:v>1.4375</c:v>
                </c:pt>
                <c:pt idx="71">
                  <c:v>1.4583330000000001</c:v>
                </c:pt>
                <c:pt idx="72">
                  <c:v>1.4791669999999999</c:v>
                </c:pt>
                <c:pt idx="73">
                  <c:v>1.5</c:v>
                </c:pt>
                <c:pt idx="74">
                  <c:v>1.5208330000000001</c:v>
                </c:pt>
                <c:pt idx="75">
                  <c:v>1.5416669999999999</c:v>
                </c:pt>
                <c:pt idx="76">
                  <c:v>1.5625</c:v>
                </c:pt>
                <c:pt idx="77">
                  <c:v>1.5833330000000001</c:v>
                </c:pt>
                <c:pt idx="78">
                  <c:v>1.6041669999999999</c:v>
                </c:pt>
                <c:pt idx="79">
                  <c:v>1.625</c:v>
                </c:pt>
                <c:pt idx="80">
                  <c:v>1.6458330000000001</c:v>
                </c:pt>
                <c:pt idx="81">
                  <c:v>1.6666669999999999</c:v>
                </c:pt>
                <c:pt idx="82">
                  <c:v>1.6875</c:v>
                </c:pt>
                <c:pt idx="83">
                  <c:v>1.7083330000000001</c:v>
                </c:pt>
                <c:pt idx="84">
                  <c:v>1.7291669999999999</c:v>
                </c:pt>
                <c:pt idx="85">
                  <c:v>1.75</c:v>
                </c:pt>
                <c:pt idx="86">
                  <c:v>1.7708330000000001</c:v>
                </c:pt>
                <c:pt idx="87">
                  <c:v>1.7916669999999999</c:v>
                </c:pt>
                <c:pt idx="88">
                  <c:v>1.8125</c:v>
                </c:pt>
                <c:pt idx="89">
                  <c:v>1.8333330000000001</c:v>
                </c:pt>
                <c:pt idx="90">
                  <c:v>1.8541669999999999</c:v>
                </c:pt>
                <c:pt idx="91">
                  <c:v>1.875</c:v>
                </c:pt>
                <c:pt idx="92">
                  <c:v>1.8958330000000001</c:v>
                </c:pt>
                <c:pt idx="93">
                  <c:v>1.9166669999999999</c:v>
                </c:pt>
                <c:pt idx="94">
                  <c:v>1.9375</c:v>
                </c:pt>
                <c:pt idx="95">
                  <c:v>1.9583330000000001</c:v>
                </c:pt>
                <c:pt idx="96">
                  <c:v>1.9791669999999999</c:v>
                </c:pt>
                <c:pt idx="97">
                  <c:v>2</c:v>
                </c:pt>
                <c:pt idx="98">
                  <c:v>2.0208330000000001</c:v>
                </c:pt>
                <c:pt idx="99">
                  <c:v>2.0416669999999999</c:v>
                </c:pt>
                <c:pt idx="100">
                  <c:v>2.0625</c:v>
                </c:pt>
                <c:pt idx="101">
                  <c:v>2.0833330000000001</c:v>
                </c:pt>
                <c:pt idx="102">
                  <c:v>2.1041669999999999</c:v>
                </c:pt>
                <c:pt idx="103">
                  <c:v>2.125</c:v>
                </c:pt>
                <c:pt idx="104">
                  <c:v>2.1458330000000001</c:v>
                </c:pt>
                <c:pt idx="105">
                  <c:v>2.1666669999999999</c:v>
                </c:pt>
                <c:pt idx="106">
                  <c:v>2.1875</c:v>
                </c:pt>
                <c:pt idx="107">
                  <c:v>2.2083330000000001</c:v>
                </c:pt>
                <c:pt idx="108">
                  <c:v>2.2291669999999999</c:v>
                </c:pt>
                <c:pt idx="109">
                  <c:v>2.25</c:v>
                </c:pt>
                <c:pt idx="110">
                  <c:v>2.2708330000000001</c:v>
                </c:pt>
                <c:pt idx="111">
                  <c:v>2.2916669999999999</c:v>
                </c:pt>
                <c:pt idx="112">
                  <c:v>2.3125</c:v>
                </c:pt>
                <c:pt idx="113">
                  <c:v>2.3333330000000001</c:v>
                </c:pt>
                <c:pt idx="114">
                  <c:v>2.3541669999999999</c:v>
                </c:pt>
                <c:pt idx="115">
                  <c:v>2.375</c:v>
                </c:pt>
                <c:pt idx="116">
                  <c:v>2.3958330000000001</c:v>
                </c:pt>
                <c:pt idx="117">
                  <c:v>2.4166669999999999</c:v>
                </c:pt>
                <c:pt idx="118">
                  <c:v>2.4375</c:v>
                </c:pt>
                <c:pt idx="119">
                  <c:v>2.4583330000000001</c:v>
                </c:pt>
                <c:pt idx="120">
                  <c:v>2.4791669999999999</c:v>
                </c:pt>
                <c:pt idx="121">
                  <c:v>2.5</c:v>
                </c:pt>
                <c:pt idx="122">
                  <c:v>2.5208330000000001</c:v>
                </c:pt>
                <c:pt idx="123">
                  <c:v>2.5416669999999999</c:v>
                </c:pt>
                <c:pt idx="124">
                  <c:v>2.5625</c:v>
                </c:pt>
                <c:pt idx="125">
                  <c:v>2.5833330000000001</c:v>
                </c:pt>
                <c:pt idx="126">
                  <c:v>2.6041669999999999</c:v>
                </c:pt>
                <c:pt idx="127">
                  <c:v>2.625</c:v>
                </c:pt>
                <c:pt idx="128">
                  <c:v>2.6458330000000001</c:v>
                </c:pt>
                <c:pt idx="129">
                  <c:v>2.6666669999999999</c:v>
                </c:pt>
                <c:pt idx="130">
                  <c:v>2.6875</c:v>
                </c:pt>
                <c:pt idx="131">
                  <c:v>2.7083330000000001</c:v>
                </c:pt>
                <c:pt idx="132">
                  <c:v>2.7291669999999999</c:v>
                </c:pt>
                <c:pt idx="133">
                  <c:v>2.75</c:v>
                </c:pt>
                <c:pt idx="134">
                  <c:v>2.7708330000000001</c:v>
                </c:pt>
                <c:pt idx="135">
                  <c:v>2.7916669999999999</c:v>
                </c:pt>
                <c:pt idx="136">
                  <c:v>2.8125</c:v>
                </c:pt>
                <c:pt idx="137">
                  <c:v>2.8333330000000001</c:v>
                </c:pt>
                <c:pt idx="138">
                  <c:v>2.8541669999999999</c:v>
                </c:pt>
                <c:pt idx="139">
                  <c:v>2.875</c:v>
                </c:pt>
                <c:pt idx="140">
                  <c:v>2.8958330000000001</c:v>
                </c:pt>
                <c:pt idx="141">
                  <c:v>2.9166669999999999</c:v>
                </c:pt>
                <c:pt idx="142">
                  <c:v>2.9375</c:v>
                </c:pt>
                <c:pt idx="143">
                  <c:v>2.9583330000000001</c:v>
                </c:pt>
                <c:pt idx="144">
                  <c:v>2.9791669999999999</c:v>
                </c:pt>
                <c:pt idx="145">
                  <c:v>3</c:v>
                </c:pt>
                <c:pt idx="146">
                  <c:v>3.0208330000000001</c:v>
                </c:pt>
                <c:pt idx="147">
                  <c:v>3.0416669999999999</c:v>
                </c:pt>
                <c:pt idx="148">
                  <c:v>3.0625</c:v>
                </c:pt>
                <c:pt idx="149">
                  <c:v>3.0833330000000001</c:v>
                </c:pt>
                <c:pt idx="150">
                  <c:v>3.1041669999999999</c:v>
                </c:pt>
                <c:pt idx="151">
                  <c:v>3.125</c:v>
                </c:pt>
                <c:pt idx="152">
                  <c:v>3.1458330000000001</c:v>
                </c:pt>
                <c:pt idx="153">
                  <c:v>3.1666669999999999</c:v>
                </c:pt>
                <c:pt idx="154">
                  <c:v>3.1875</c:v>
                </c:pt>
                <c:pt idx="155">
                  <c:v>3.2083330000000001</c:v>
                </c:pt>
                <c:pt idx="156">
                  <c:v>3.2291669999999999</c:v>
                </c:pt>
                <c:pt idx="157">
                  <c:v>3.25</c:v>
                </c:pt>
                <c:pt idx="158">
                  <c:v>3.2708330000000001</c:v>
                </c:pt>
                <c:pt idx="159">
                  <c:v>3.2916669999999999</c:v>
                </c:pt>
                <c:pt idx="160">
                  <c:v>3.3125</c:v>
                </c:pt>
                <c:pt idx="161">
                  <c:v>3.3333330000000001</c:v>
                </c:pt>
                <c:pt idx="162">
                  <c:v>3.3541669999999999</c:v>
                </c:pt>
                <c:pt idx="163">
                  <c:v>3.375</c:v>
                </c:pt>
                <c:pt idx="164">
                  <c:v>3.3958330000000001</c:v>
                </c:pt>
                <c:pt idx="165">
                  <c:v>3.4166669999999999</c:v>
                </c:pt>
                <c:pt idx="166">
                  <c:v>3.4375</c:v>
                </c:pt>
                <c:pt idx="167">
                  <c:v>3.4583330000000001</c:v>
                </c:pt>
                <c:pt idx="168">
                  <c:v>3.4791669999999999</c:v>
                </c:pt>
                <c:pt idx="169">
                  <c:v>3.5</c:v>
                </c:pt>
                <c:pt idx="170">
                  <c:v>3.5208330000000001</c:v>
                </c:pt>
                <c:pt idx="171">
                  <c:v>3.5416669999999999</c:v>
                </c:pt>
                <c:pt idx="172">
                  <c:v>3.5625</c:v>
                </c:pt>
                <c:pt idx="173">
                  <c:v>3.5833330000000001</c:v>
                </c:pt>
                <c:pt idx="174">
                  <c:v>3.6041669999999999</c:v>
                </c:pt>
                <c:pt idx="175">
                  <c:v>3.625</c:v>
                </c:pt>
                <c:pt idx="176">
                  <c:v>3.6458330000000001</c:v>
                </c:pt>
                <c:pt idx="177">
                  <c:v>3.6666669999999999</c:v>
                </c:pt>
                <c:pt idx="178">
                  <c:v>3.6875</c:v>
                </c:pt>
                <c:pt idx="179">
                  <c:v>3.7083330000000001</c:v>
                </c:pt>
                <c:pt idx="180">
                  <c:v>3.7291669999999999</c:v>
                </c:pt>
                <c:pt idx="181">
                  <c:v>3.75</c:v>
                </c:pt>
                <c:pt idx="182">
                  <c:v>3.7708330000000001</c:v>
                </c:pt>
                <c:pt idx="183">
                  <c:v>3.7916669999999999</c:v>
                </c:pt>
                <c:pt idx="184">
                  <c:v>3.8125</c:v>
                </c:pt>
                <c:pt idx="185">
                  <c:v>3.8333330000000001</c:v>
                </c:pt>
                <c:pt idx="186">
                  <c:v>3.8541669999999999</c:v>
                </c:pt>
                <c:pt idx="187">
                  <c:v>3.875</c:v>
                </c:pt>
                <c:pt idx="188">
                  <c:v>3.8958330000000001</c:v>
                </c:pt>
                <c:pt idx="189">
                  <c:v>3.9166669999999999</c:v>
                </c:pt>
                <c:pt idx="190">
                  <c:v>3.9375</c:v>
                </c:pt>
                <c:pt idx="191">
                  <c:v>3.9583330000000001</c:v>
                </c:pt>
                <c:pt idx="192">
                  <c:v>3.9791669999999999</c:v>
                </c:pt>
                <c:pt idx="193">
                  <c:v>4</c:v>
                </c:pt>
                <c:pt idx="194">
                  <c:v>4.0208329999999997</c:v>
                </c:pt>
                <c:pt idx="195">
                  <c:v>4.0416670000000003</c:v>
                </c:pt>
                <c:pt idx="196">
                  <c:v>4.0625</c:v>
                </c:pt>
                <c:pt idx="197">
                  <c:v>4.0833329999999997</c:v>
                </c:pt>
                <c:pt idx="198">
                  <c:v>4.1041670000000003</c:v>
                </c:pt>
                <c:pt idx="199">
                  <c:v>4.125</c:v>
                </c:pt>
                <c:pt idx="200">
                  <c:v>4.1458329999999997</c:v>
                </c:pt>
                <c:pt idx="201">
                  <c:v>4.1666670000000003</c:v>
                </c:pt>
                <c:pt idx="202">
                  <c:v>4.1875</c:v>
                </c:pt>
                <c:pt idx="203">
                  <c:v>4.2083329999999997</c:v>
                </c:pt>
                <c:pt idx="204">
                  <c:v>4.2291670000000003</c:v>
                </c:pt>
                <c:pt idx="205">
                  <c:v>4.25</c:v>
                </c:pt>
                <c:pt idx="206">
                  <c:v>4.2708329999999997</c:v>
                </c:pt>
                <c:pt idx="207">
                  <c:v>4.2916670000000003</c:v>
                </c:pt>
                <c:pt idx="208">
                  <c:v>4.3125</c:v>
                </c:pt>
                <c:pt idx="209">
                  <c:v>4.3333329999999997</c:v>
                </c:pt>
                <c:pt idx="210">
                  <c:v>4.3541660000000002</c:v>
                </c:pt>
                <c:pt idx="211">
                  <c:v>4.3749989999999999</c:v>
                </c:pt>
                <c:pt idx="212">
                  <c:v>4.3958329999999997</c:v>
                </c:pt>
                <c:pt idx="213">
                  <c:v>4.4166660000000002</c:v>
                </c:pt>
                <c:pt idx="214">
                  <c:v>4.4374989999999999</c:v>
                </c:pt>
                <c:pt idx="215">
                  <c:v>4.4583329999999997</c:v>
                </c:pt>
                <c:pt idx="216">
                  <c:v>4.4791660000000002</c:v>
                </c:pt>
                <c:pt idx="217">
                  <c:v>4.4999989999999999</c:v>
                </c:pt>
                <c:pt idx="218">
                  <c:v>4.5208329999999997</c:v>
                </c:pt>
                <c:pt idx="219">
                  <c:v>4.5416660000000002</c:v>
                </c:pt>
                <c:pt idx="220">
                  <c:v>4.5624989999999999</c:v>
                </c:pt>
                <c:pt idx="221">
                  <c:v>4.5833329999999997</c:v>
                </c:pt>
                <c:pt idx="222">
                  <c:v>4.6041660000000002</c:v>
                </c:pt>
                <c:pt idx="223">
                  <c:v>4.6249989999999999</c:v>
                </c:pt>
                <c:pt idx="224">
                  <c:v>4.6458329999999997</c:v>
                </c:pt>
                <c:pt idx="225">
                  <c:v>4.6666660000000002</c:v>
                </c:pt>
                <c:pt idx="226">
                  <c:v>4.6874989999999999</c:v>
                </c:pt>
                <c:pt idx="227">
                  <c:v>4.7083329999999997</c:v>
                </c:pt>
                <c:pt idx="228">
                  <c:v>4.7291660000000002</c:v>
                </c:pt>
                <c:pt idx="229">
                  <c:v>4.7499989999999999</c:v>
                </c:pt>
                <c:pt idx="230">
                  <c:v>4.7708329999999997</c:v>
                </c:pt>
                <c:pt idx="231">
                  <c:v>4.7916660000000002</c:v>
                </c:pt>
                <c:pt idx="232">
                  <c:v>4.8124989999999999</c:v>
                </c:pt>
                <c:pt idx="233">
                  <c:v>4.8333329999999997</c:v>
                </c:pt>
                <c:pt idx="234">
                  <c:v>4.8541660000000002</c:v>
                </c:pt>
                <c:pt idx="235">
                  <c:v>4.8749989999999999</c:v>
                </c:pt>
                <c:pt idx="236">
                  <c:v>4.8958329999999997</c:v>
                </c:pt>
                <c:pt idx="237">
                  <c:v>4.9166660000000002</c:v>
                </c:pt>
                <c:pt idx="238">
                  <c:v>4.9374989999999999</c:v>
                </c:pt>
                <c:pt idx="239">
                  <c:v>4.9583329999999997</c:v>
                </c:pt>
                <c:pt idx="240">
                  <c:v>4.9791660000000002</c:v>
                </c:pt>
                <c:pt idx="241">
                  <c:v>4.9999989999999999</c:v>
                </c:pt>
                <c:pt idx="242">
                  <c:v>5.0208329999999997</c:v>
                </c:pt>
                <c:pt idx="243">
                  <c:v>5.0416660000000002</c:v>
                </c:pt>
                <c:pt idx="244">
                  <c:v>5.0624989999999999</c:v>
                </c:pt>
                <c:pt idx="245">
                  <c:v>5.0833329999999997</c:v>
                </c:pt>
                <c:pt idx="246">
                  <c:v>5.1041660000000002</c:v>
                </c:pt>
                <c:pt idx="247">
                  <c:v>5.1249989999999999</c:v>
                </c:pt>
                <c:pt idx="248">
                  <c:v>5.1458329999999997</c:v>
                </c:pt>
                <c:pt idx="249">
                  <c:v>5.1666660000000002</c:v>
                </c:pt>
                <c:pt idx="250">
                  <c:v>5.1874989999999999</c:v>
                </c:pt>
                <c:pt idx="251">
                  <c:v>5.2083329999999997</c:v>
                </c:pt>
                <c:pt idx="252">
                  <c:v>5.2291660000000002</c:v>
                </c:pt>
                <c:pt idx="253">
                  <c:v>5.2499989999999999</c:v>
                </c:pt>
                <c:pt idx="254">
                  <c:v>5.2708329999999997</c:v>
                </c:pt>
                <c:pt idx="255">
                  <c:v>5.2916660000000002</c:v>
                </c:pt>
                <c:pt idx="256">
                  <c:v>5.3124989999999999</c:v>
                </c:pt>
                <c:pt idx="257">
                  <c:v>5.3333329999999997</c:v>
                </c:pt>
                <c:pt idx="258">
                  <c:v>5.3541660000000002</c:v>
                </c:pt>
                <c:pt idx="259">
                  <c:v>5.3749989999999999</c:v>
                </c:pt>
                <c:pt idx="260">
                  <c:v>5.3958329999999997</c:v>
                </c:pt>
                <c:pt idx="261">
                  <c:v>5.4166660000000002</c:v>
                </c:pt>
                <c:pt idx="262">
                  <c:v>5.4374989999999999</c:v>
                </c:pt>
                <c:pt idx="263">
                  <c:v>5.4583329999999997</c:v>
                </c:pt>
                <c:pt idx="264">
                  <c:v>5.4791660000000002</c:v>
                </c:pt>
                <c:pt idx="265">
                  <c:v>5.4999989999999999</c:v>
                </c:pt>
                <c:pt idx="266">
                  <c:v>5.5208329999999997</c:v>
                </c:pt>
                <c:pt idx="267">
                  <c:v>5.5416660000000002</c:v>
                </c:pt>
                <c:pt idx="268">
                  <c:v>5.5624989999999999</c:v>
                </c:pt>
                <c:pt idx="269">
                  <c:v>5.5833329999999997</c:v>
                </c:pt>
                <c:pt idx="270">
                  <c:v>5.6041660000000002</c:v>
                </c:pt>
                <c:pt idx="271">
                  <c:v>5.6249989999999999</c:v>
                </c:pt>
                <c:pt idx="272">
                  <c:v>5.6458329999999997</c:v>
                </c:pt>
                <c:pt idx="273">
                  <c:v>5.6666660000000002</c:v>
                </c:pt>
                <c:pt idx="274">
                  <c:v>5.6874989999999999</c:v>
                </c:pt>
                <c:pt idx="275">
                  <c:v>5.7083329999999997</c:v>
                </c:pt>
                <c:pt idx="276">
                  <c:v>5.7291660000000002</c:v>
                </c:pt>
                <c:pt idx="277">
                  <c:v>5.7499989999999999</c:v>
                </c:pt>
                <c:pt idx="278">
                  <c:v>5.7708329999999997</c:v>
                </c:pt>
                <c:pt idx="279">
                  <c:v>5.7916660000000002</c:v>
                </c:pt>
                <c:pt idx="280">
                  <c:v>5.8124989999999999</c:v>
                </c:pt>
                <c:pt idx="281">
                  <c:v>5.8333329999999997</c:v>
                </c:pt>
                <c:pt idx="282">
                  <c:v>5.8541660000000002</c:v>
                </c:pt>
                <c:pt idx="283">
                  <c:v>5.8749989999999999</c:v>
                </c:pt>
                <c:pt idx="284">
                  <c:v>5.8958329999999997</c:v>
                </c:pt>
                <c:pt idx="285">
                  <c:v>5.9166660000000002</c:v>
                </c:pt>
                <c:pt idx="286">
                  <c:v>5.9374989999999999</c:v>
                </c:pt>
                <c:pt idx="287">
                  <c:v>5.9583329999999997</c:v>
                </c:pt>
                <c:pt idx="288">
                  <c:v>5.9791660000000002</c:v>
                </c:pt>
                <c:pt idx="289">
                  <c:v>5.9999989999999999</c:v>
                </c:pt>
                <c:pt idx="290">
                  <c:v>6.0208329999999997</c:v>
                </c:pt>
                <c:pt idx="291">
                  <c:v>6.0416660000000002</c:v>
                </c:pt>
                <c:pt idx="292">
                  <c:v>6.0624989999999999</c:v>
                </c:pt>
                <c:pt idx="293">
                  <c:v>6.0833329999999997</c:v>
                </c:pt>
                <c:pt idx="294">
                  <c:v>6.1041660000000002</c:v>
                </c:pt>
                <c:pt idx="295">
                  <c:v>6.1249989999999999</c:v>
                </c:pt>
                <c:pt idx="296">
                  <c:v>6.1458329999999997</c:v>
                </c:pt>
                <c:pt idx="297">
                  <c:v>6.1666660000000002</c:v>
                </c:pt>
                <c:pt idx="298">
                  <c:v>6.1874989999999999</c:v>
                </c:pt>
                <c:pt idx="299">
                  <c:v>6.2083329999999997</c:v>
                </c:pt>
                <c:pt idx="300">
                  <c:v>6.2291660000000002</c:v>
                </c:pt>
                <c:pt idx="301">
                  <c:v>6.2499989999999999</c:v>
                </c:pt>
                <c:pt idx="302">
                  <c:v>6.2708329999999997</c:v>
                </c:pt>
                <c:pt idx="303">
                  <c:v>6.2916660000000002</c:v>
                </c:pt>
                <c:pt idx="304">
                  <c:v>6.3124989999999999</c:v>
                </c:pt>
                <c:pt idx="305">
                  <c:v>6.3333329999999997</c:v>
                </c:pt>
                <c:pt idx="306">
                  <c:v>6.3541660000000002</c:v>
                </c:pt>
                <c:pt idx="307">
                  <c:v>6.3749989999999999</c:v>
                </c:pt>
                <c:pt idx="308">
                  <c:v>6.3958329999999997</c:v>
                </c:pt>
                <c:pt idx="309">
                  <c:v>6.4166660000000002</c:v>
                </c:pt>
                <c:pt idx="310">
                  <c:v>6.4374989999999999</c:v>
                </c:pt>
                <c:pt idx="311">
                  <c:v>6.4583329999999997</c:v>
                </c:pt>
                <c:pt idx="312">
                  <c:v>6.4791660000000002</c:v>
                </c:pt>
                <c:pt idx="313">
                  <c:v>6.4999989999999999</c:v>
                </c:pt>
                <c:pt idx="314">
                  <c:v>6.5208329999999997</c:v>
                </c:pt>
                <c:pt idx="315">
                  <c:v>6.5416660000000002</c:v>
                </c:pt>
                <c:pt idx="316">
                  <c:v>6.5624989999999999</c:v>
                </c:pt>
                <c:pt idx="317">
                  <c:v>6.5833329999999997</c:v>
                </c:pt>
                <c:pt idx="318">
                  <c:v>6.6041660000000002</c:v>
                </c:pt>
                <c:pt idx="319">
                  <c:v>6.6249989999999999</c:v>
                </c:pt>
                <c:pt idx="320">
                  <c:v>6.6458329999999997</c:v>
                </c:pt>
                <c:pt idx="321">
                  <c:v>6.6666660000000002</c:v>
                </c:pt>
                <c:pt idx="322">
                  <c:v>6.6874989999999999</c:v>
                </c:pt>
                <c:pt idx="323">
                  <c:v>6.7083329999999997</c:v>
                </c:pt>
                <c:pt idx="324">
                  <c:v>6.7291660000000002</c:v>
                </c:pt>
                <c:pt idx="325">
                  <c:v>6.7499989999999999</c:v>
                </c:pt>
                <c:pt idx="326">
                  <c:v>6.7708329999999997</c:v>
                </c:pt>
                <c:pt idx="327">
                  <c:v>6.7916660000000002</c:v>
                </c:pt>
                <c:pt idx="328">
                  <c:v>6.8124989999999999</c:v>
                </c:pt>
                <c:pt idx="329">
                  <c:v>6.8333329999999997</c:v>
                </c:pt>
                <c:pt idx="330">
                  <c:v>6.8541660000000002</c:v>
                </c:pt>
                <c:pt idx="331">
                  <c:v>6.8749989999999999</c:v>
                </c:pt>
                <c:pt idx="332">
                  <c:v>6.8958329999999997</c:v>
                </c:pt>
                <c:pt idx="333">
                  <c:v>6.9166660000000002</c:v>
                </c:pt>
                <c:pt idx="334">
                  <c:v>6.9374989999999999</c:v>
                </c:pt>
                <c:pt idx="335">
                  <c:v>6.9583329999999997</c:v>
                </c:pt>
                <c:pt idx="336">
                  <c:v>6.9791660000000002</c:v>
                </c:pt>
                <c:pt idx="337">
                  <c:v>6.9999989999999999</c:v>
                </c:pt>
                <c:pt idx="338">
                  <c:v>7.0208329999999997</c:v>
                </c:pt>
                <c:pt idx="339">
                  <c:v>7.0416660000000002</c:v>
                </c:pt>
                <c:pt idx="340">
                  <c:v>7.0624989999999999</c:v>
                </c:pt>
                <c:pt idx="341">
                  <c:v>7.0833329999999997</c:v>
                </c:pt>
                <c:pt idx="342">
                  <c:v>7.1041660000000002</c:v>
                </c:pt>
                <c:pt idx="343">
                  <c:v>7.1249989999999999</c:v>
                </c:pt>
                <c:pt idx="344">
                  <c:v>7.1458329999999997</c:v>
                </c:pt>
                <c:pt idx="345">
                  <c:v>7.1666660000000002</c:v>
                </c:pt>
                <c:pt idx="346">
                  <c:v>7.1874989999999999</c:v>
                </c:pt>
                <c:pt idx="347">
                  <c:v>7.2083329999999997</c:v>
                </c:pt>
                <c:pt idx="348">
                  <c:v>7.2291660000000002</c:v>
                </c:pt>
                <c:pt idx="349">
                  <c:v>7.2499989999999999</c:v>
                </c:pt>
                <c:pt idx="350">
                  <c:v>7.2708329999999997</c:v>
                </c:pt>
                <c:pt idx="351">
                  <c:v>7.2916660000000002</c:v>
                </c:pt>
                <c:pt idx="352">
                  <c:v>7.3124989999999999</c:v>
                </c:pt>
                <c:pt idx="353">
                  <c:v>7.3333329999999997</c:v>
                </c:pt>
                <c:pt idx="354">
                  <c:v>7.3541660000000002</c:v>
                </c:pt>
                <c:pt idx="355">
                  <c:v>7.3749989999999999</c:v>
                </c:pt>
                <c:pt idx="356">
                  <c:v>7.3958329999999997</c:v>
                </c:pt>
                <c:pt idx="357">
                  <c:v>7.4166660000000002</c:v>
                </c:pt>
                <c:pt idx="358">
                  <c:v>7.4374989999999999</c:v>
                </c:pt>
                <c:pt idx="359">
                  <c:v>7.4583329999999997</c:v>
                </c:pt>
                <c:pt idx="360">
                  <c:v>7.4791660000000002</c:v>
                </c:pt>
                <c:pt idx="361">
                  <c:v>7.4999989999999999</c:v>
                </c:pt>
                <c:pt idx="362">
                  <c:v>7.5208329999999997</c:v>
                </c:pt>
                <c:pt idx="363">
                  <c:v>7.5416660000000002</c:v>
                </c:pt>
                <c:pt idx="364">
                  <c:v>7.5624989999999999</c:v>
                </c:pt>
                <c:pt idx="365">
                  <c:v>7.5833329999999997</c:v>
                </c:pt>
                <c:pt idx="366">
                  <c:v>7.6041660000000002</c:v>
                </c:pt>
                <c:pt idx="367">
                  <c:v>7.6249989999999999</c:v>
                </c:pt>
                <c:pt idx="368">
                  <c:v>7.6458329999999997</c:v>
                </c:pt>
                <c:pt idx="369">
                  <c:v>7.6666660000000002</c:v>
                </c:pt>
                <c:pt idx="370">
                  <c:v>7.6874989999999999</c:v>
                </c:pt>
                <c:pt idx="371">
                  <c:v>7.7083329999999997</c:v>
                </c:pt>
                <c:pt idx="372">
                  <c:v>7.7291660000000002</c:v>
                </c:pt>
                <c:pt idx="373">
                  <c:v>7.7499989999999999</c:v>
                </c:pt>
                <c:pt idx="374">
                  <c:v>7.7708329999999997</c:v>
                </c:pt>
                <c:pt idx="375">
                  <c:v>7.7916660000000002</c:v>
                </c:pt>
                <c:pt idx="376">
                  <c:v>7.8124989999999999</c:v>
                </c:pt>
                <c:pt idx="377">
                  <c:v>7.8333329999999997</c:v>
                </c:pt>
                <c:pt idx="378">
                  <c:v>7.8541660000000002</c:v>
                </c:pt>
                <c:pt idx="379">
                  <c:v>7.8749989999999999</c:v>
                </c:pt>
                <c:pt idx="380">
                  <c:v>7.8958329999999997</c:v>
                </c:pt>
                <c:pt idx="381">
                  <c:v>7.9166660000000002</c:v>
                </c:pt>
                <c:pt idx="382">
                  <c:v>7.9374989999999999</c:v>
                </c:pt>
                <c:pt idx="383">
                  <c:v>7.9583329999999997</c:v>
                </c:pt>
                <c:pt idx="384">
                  <c:v>7.9791660000000002</c:v>
                </c:pt>
                <c:pt idx="385">
                  <c:v>7.9999989999999999</c:v>
                </c:pt>
                <c:pt idx="386">
                  <c:v>8.0208320000000004</c:v>
                </c:pt>
                <c:pt idx="387">
                  <c:v>8.0416659999999993</c:v>
                </c:pt>
                <c:pt idx="388">
                  <c:v>8.0624990000000007</c:v>
                </c:pt>
                <c:pt idx="389">
                  <c:v>8.0833320000000004</c:v>
                </c:pt>
                <c:pt idx="390">
                  <c:v>8.1041659999999993</c:v>
                </c:pt>
                <c:pt idx="391">
                  <c:v>8.1249990000000007</c:v>
                </c:pt>
                <c:pt idx="392">
                  <c:v>8.1458320000000004</c:v>
                </c:pt>
                <c:pt idx="393">
                  <c:v>8.1666659999999993</c:v>
                </c:pt>
                <c:pt idx="394">
                  <c:v>8.1874990000000007</c:v>
                </c:pt>
                <c:pt idx="395">
                  <c:v>8.2083320000000004</c:v>
                </c:pt>
                <c:pt idx="396">
                  <c:v>8.2291659999999993</c:v>
                </c:pt>
                <c:pt idx="397">
                  <c:v>8.2499990000000007</c:v>
                </c:pt>
                <c:pt idx="398">
                  <c:v>8.2708320000000004</c:v>
                </c:pt>
                <c:pt idx="399">
                  <c:v>8.2916659999999993</c:v>
                </c:pt>
                <c:pt idx="400">
                  <c:v>8.3124990000000007</c:v>
                </c:pt>
                <c:pt idx="401">
                  <c:v>8.3333320000000004</c:v>
                </c:pt>
                <c:pt idx="402">
                  <c:v>8.3541659999999993</c:v>
                </c:pt>
                <c:pt idx="403">
                  <c:v>8.3749990000000007</c:v>
                </c:pt>
                <c:pt idx="404">
                  <c:v>8.3958320000000004</c:v>
                </c:pt>
                <c:pt idx="405">
                  <c:v>8.4166659999999993</c:v>
                </c:pt>
                <c:pt idx="406">
                  <c:v>8.4375</c:v>
                </c:pt>
                <c:pt idx="407">
                  <c:v>8.4583320000000004</c:v>
                </c:pt>
                <c:pt idx="408">
                  <c:v>8.4791659999999993</c:v>
                </c:pt>
                <c:pt idx="409">
                  <c:v>8.5</c:v>
                </c:pt>
                <c:pt idx="410">
                  <c:v>8.5208320000000004</c:v>
                </c:pt>
                <c:pt idx="411">
                  <c:v>8.5416659999999993</c:v>
                </c:pt>
                <c:pt idx="412">
                  <c:v>8.5625</c:v>
                </c:pt>
                <c:pt idx="413">
                  <c:v>8.5833320000000004</c:v>
                </c:pt>
                <c:pt idx="414">
                  <c:v>8.6041659999999993</c:v>
                </c:pt>
                <c:pt idx="415">
                  <c:v>8.625</c:v>
                </c:pt>
                <c:pt idx="416">
                  <c:v>8.6458320000000004</c:v>
                </c:pt>
                <c:pt idx="417">
                  <c:v>8.6666659999999993</c:v>
                </c:pt>
                <c:pt idx="418">
                  <c:v>8.6875</c:v>
                </c:pt>
                <c:pt idx="419">
                  <c:v>8.7083320000000004</c:v>
                </c:pt>
                <c:pt idx="420">
                  <c:v>8.7291659999999993</c:v>
                </c:pt>
                <c:pt idx="421">
                  <c:v>8.75</c:v>
                </c:pt>
                <c:pt idx="422">
                  <c:v>8.7708320000000004</c:v>
                </c:pt>
                <c:pt idx="423">
                  <c:v>8.7916659999999993</c:v>
                </c:pt>
                <c:pt idx="424">
                  <c:v>8.8125</c:v>
                </c:pt>
                <c:pt idx="425">
                  <c:v>8.8333320000000004</c:v>
                </c:pt>
                <c:pt idx="426">
                  <c:v>8.8541659999999993</c:v>
                </c:pt>
                <c:pt idx="427">
                  <c:v>8.875</c:v>
                </c:pt>
                <c:pt idx="428">
                  <c:v>8.8958320000000004</c:v>
                </c:pt>
                <c:pt idx="429">
                  <c:v>8.9166659999999993</c:v>
                </c:pt>
                <c:pt idx="430">
                  <c:v>8.9375</c:v>
                </c:pt>
                <c:pt idx="431">
                  <c:v>8.9583320000000004</c:v>
                </c:pt>
                <c:pt idx="432">
                  <c:v>8.9791659999999993</c:v>
                </c:pt>
                <c:pt idx="433">
                  <c:v>9</c:v>
                </c:pt>
                <c:pt idx="434">
                  <c:v>9.0208320000000004</c:v>
                </c:pt>
                <c:pt idx="435">
                  <c:v>9.0416659999999993</c:v>
                </c:pt>
                <c:pt idx="436">
                  <c:v>9.0625</c:v>
                </c:pt>
                <c:pt idx="437">
                  <c:v>9.0833320000000004</c:v>
                </c:pt>
                <c:pt idx="438">
                  <c:v>9.1041659999999993</c:v>
                </c:pt>
                <c:pt idx="439">
                  <c:v>9.125</c:v>
                </c:pt>
                <c:pt idx="440">
                  <c:v>9.1458320000000004</c:v>
                </c:pt>
                <c:pt idx="441">
                  <c:v>9.1666659999999993</c:v>
                </c:pt>
                <c:pt idx="442">
                  <c:v>9.1875</c:v>
                </c:pt>
                <c:pt idx="443">
                  <c:v>9.2083320000000004</c:v>
                </c:pt>
                <c:pt idx="444">
                  <c:v>9.2291659999999993</c:v>
                </c:pt>
                <c:pt idx="445">
                  <c:v>9.25</c:v>
                </c:pt>
                <c:pt idx="446">
                  <c:v>9.2708320000000004</c:v>
                </c:pt>
                <c:pt idx="447">
                  <c:v>9.2916659999999993</c:v>
                </c:pt>
                <c:pt idx="448">
                  <c:v>9.3125</c:v>
                </c:pt>
                <c:pt idx="449">
                  <c:v>9.3333320000000004</c:v>
                </c:pt>
                <c:pt idx="450">
                  <c:v>9.3541659999999993</c:v>
                </c:pt>
                <c:pt idx="451">
                  <c:v>9.375</c:v>
                </c:pt>
                <c:pt idx="452">
                  <c:v>9.3958320000000004</c:v>
                </c:pt>
                <c:pt idx="453">
                  <c:v>9.4166659999999993</c:v>
                </c:pt>
                <c:pt idx="454">
                  <c:v>9.4375</c:v>
                </c:pt>
                <c:pt idx="455">
                  <c:v>9.4583320000000004</c:v>
                </c:pt>
                <c:pt idx="456">
                  <c:v>9.4791659999999993</c:v>
                </c:pt>
                <c:pt idx="457">
                  <c:v>9.5</c:v>
                </c:pt>
                <c:pt idx="458">
                  <c:v>9.5208320000000004</c:v>
                </c:pt>
                <c:pt idx="459">
                  <c:v>9.5416659999999993</c:v>
                </c:pt>
                <c:pt idx="460">
                  <c:v>9.5625</c:v>
                </c:pt>
                <c:pt idx="461">
                  <c:v>9.5833320000000004</c:v>
                </c:pt>
                <c:pt idx="462">
                  <c:v>9.6041659999999993</c:v>
                </c:pt>
                <c:pt idx="463">
                  <c:v>9.625</c:v>
                </c:pt>
                <c:pt idx="464">
                  <c:v>9.6458320000000004</c:v>
                </c:pt>
                <c:pt idx="465">
                  <c:v>9.6666659999999993</c:v>
                </c:pt>
                <c:pt idx="466">
                  <c:v>9.6875</c:v>
                </c:pt>
                <c:pt idx="467">
                  <c:v>9.7083320000000004</c:v>
                </c:pt>
                <c:pt idx="468">
                  <c:v>9.7291659999999993</c:v>
                </c:pt>
                <c:pt idx="469">
                  <c:v>9.75</c:v>
                </c:pt>
                <c:pt idx="470">
                  <c:v>9.7708320000000004</c:v>
                </c:pt>
                <c:pt idx="471">
                  <c:v>9.7916659999999993</c:v>
                </c:pt>
                <c:pt idx="472">
                  <c:v>9.8125</c:v>
                </c:pt>
                <c:pt idx="473">
                  <c:v>9.8333320000000004</c:v>
                </c:pt>
                <c:pt idx="474">
                  <c:v>9.8541659999999993</c:v>
                </c:pt>
                <c:pt idx="475">
                  <c:v>9.875</c:v>
                </c:pt>
                <c:pt idx="476">
                  <c:v>9.8958320000000004</c:v>
                </c:pt>
                <c:pt idx="477">
                  <c:v>9.9166659999999993</c:v>
                </c:pt>
                <c:pt idx="478">
                  <c:v>9.9375</c:v>
                </c:pt>
                <c:pt idx="479">
                  <c:v>9.9583320000000004</c:v>
                </c:pt>
                <c:pt idx="480">
                  <c:v>9.9791659999999993</c:v>
                </c:pt>
                <c:pt idx="481">
                  <c:v>10</c:v>
                </c:pt>
                <c:pt idx="482">
                  <c:v>10.020832</c:v>
                </c:pt>
                <c:pt idx="483">
                  <c:v>10.041665999999999</c:v>
                </c:pt>
                <c:pt idx="484">
                  <c:v>10.0625</c:v>
                </c:pt>
                <c:pt idx="485">
                  <c:v>10.083332</c:v>
                </c:pt>
                <c:pt idx="486">
                  <c:v>10.104165999999999</c:v>
                </c:pt>
                <c:pt idx="487">
                  <c:v>10.125</c:v>
                </c:pt>
                <c:pt idx="488">
                  <c:v>10.145832</c:v>
                </c:pt>
                <c:pt idx="489">
                  <c:v>10.166665999999999</c:v>
                </c:pt>
                <c:pt idx="490">
                  <c:v>10.1875</c:v>
                </c:pt>
                <c:pt idx="491">
                  <c:v>10.208332</c:v>
                </c:pt>
                <c:pt idx="492">
                  <c:v>10.229165999999999</c:v>
                </c:pt>
                <c:pt idx="493">
                  <c:v>10.25</c:v>
                </c:pt>
                <c:pt idx="494">
                  <c:v>10.270832</c:v>
                </c:pt>
                <c:pt idx="495">
                  <c:v>10.291665999999999</c:v>
                </c:pt>
                <c:pt idx="496">
                  <c:v>10.3125</c:v>
                </c:pt>
                <c:pt idx="497">
                  <c:v>10.333332</c:v>
                </c:pt>
                <c:pt idx="498">
                  <c:v>10.354165999999999</c:v>
                </c:pt>
                <c:pt idx="499">
                  <c:v>10.375</c:v>
                </c:pt>
                <c:pt idx="500">
                  <c:v>10.395832</c:v>
                </c:pt>
                <c:pt idx="501">
                  <c:v>10.416665999999999</c:v>
                </c:pt>
                <c:pt idx="502">
                  <c:v>10.4375</c:v>
                </c:pt>
                <c:pt idx="503">
                  <c:v>10.458332</c:v>
                </c:pt>
                <c:pt idx="504">
                  <c:v>10.479165999999999</c:v>
                </c:pt>
                <c:pt idx="505">
                  <c:v>10.5</c:v>
                </c:pt>
                <c:pt idx="506">
                  <c:v>10.520832</c:v>
                </c:pt>
                <c:pt idx="507">
                  <c:v>10.541665999999999</c:v>
                </c:pt>
                <c:pt idx="508">
                  <c:v>10.5625</c:v>
                </c:pt>
                <c:pt idx="509">
                  <c:v>10.583332</c:v>
                </c:pt>
                <c:pt idx="510">
                  <c:v>10.604165999999999</c:v>
                </c:pt>
                <c:pt idx="511">
                  <c:v>10.625</c:v>
                </c:pt>
                <c:pt idx="512">
                  <c:v>10.645832</c:v>
                </c:pt>
                <c:pt idx="513">
                  <c:v>10.666665999999999</c:v>
                </c:pt>
                <c:pt idx="514">
                  <c:v>10.6875</c:v>
                </c:pt>
                <c:pt idx="515">
                  <c:v>10.708332</c:v>
                </c:pt>
                <c:pt idx="516">
                  <c:v>10.729165999999999</c:v>
                </c:pt>
                <c:pt idx="517">
                  <c:v>10.75</c:v>
                </c:pt>
                <c:pt idx="518">
                  <c:v>10.770832</c:v>
                </c:pt>
                <c:pt idx="519">
                  <c:v>10.791665999999999</c:v>
                </c:pt>
                <c:pt idx="520">
                  <c:v>10.8125</c:v>
                </c:pt>
                <c:pt idx="521">
                  <c:v>10.833333</c:v>
                </c:pt>
                <c:pt idx="522">
                  <c:v>10.854165999999999</c:v>
                </c:pt>
                <c:pt idx="523">
                  <c:v>10.875</c:v>
                </c:pt>
                <c:pt idx="524">
                  <c:v>10.895833</c:v>
                </c:pt>
                <c:pt idx="525">
                  <c:v>10.916665999999999</c:v>
                </c:pt>
                <c:pt idx="526">
                  <c:v>10.9375</c:v>
                </c:pt>
                <c:pt idx="527">
                  <c:v>10.958333</c:v>
                </c:pt>
                <c:pt idx="528">
                  <c:v>10.979165999999999</c:v>
                </c:pt>
                <c:pt idx="529">
                  <c:v>11</c:v>
                </c:pt>
                <c:pt idx="530">
                  <c:v>11.020833</c:v>
                </c:pt>
                <c:pt idx="531">
                  <c:v>11.041665999999999</c:v>
                </c:pt>
                <c:pt idx="532">
                  <c:v>11.0625</c:v>
                </c:pt>
                <c:pt idx="533">
                  <c:v>11.083333</c:v>
                </c:pt>
                <c:pt idx="534">
                  <c:v>11.104165999999999</c:v>
                </c:pt>
                <c:pt idx="535">
                  <c:v>11.125</c:v>
                </c:pt>
                <c:pt idx="536">
                  <c:v>11.145833</c:v>
                </c:pt>
                <c:pt idx="537">
                  <c:v>11.166665999999999</c:v>
                </c:pt>
                <c:pt idx="538">
                  <c:v>11.1875</c:v>
                </c:pt>
                <c:pt idx="539">
                  <c:v>11.208333</c:v>
                </c:pt>
                <c:pt idx="540">
                  <c:v>11.229165999999999</c:v>
                </c:pt>
                <c:pt idx="541">
                  <c:v>11.25</c:v>
                </c:pt>
                <c:pt idx="542">
                  <c:v>11.270833</c:v>
                </c:pt>
                <c:pt idx="543">
                  <c:v>11.291665999999999</c:v>
                </c:pt>
                <c:pt idx="544">
                  <c:v>11.3125</c:v>
                </c:pt>
                <c:pt idx="545">
                  <c:v>11.333333</c:v>
                </c:pt>
                <c:pt idx="546">
                  <c:v>11.354165999999999</c:v>
                </c:pt>
                <c:pt idx="547">
                  <c:v>11.375</c:v>
                </c:pt>
                <c:pt idx="548">
                  <c:v>11.395833</c:v>
                </c:pt>
                <c:pt idx="549">
                  <c:v>11.416665999999999</c:v>
                </c:pt>
                <c:pt idx="550">
                  <c:v>11.4375</c:v>
                </c:pt>
                <c:pt idx="551">
                  <c:v>11.458333</c:v>
                </c:pt>
                <c:pt idx="552">
                  <c:v>11.479165999999999</c:v>
                </c:pt>
                <c:pt idx="553">
                  <c:v>11.5</c:v>
                </c:pt>
                <c:pt idx="554">
                  <c:v>11.520833</c:v>
                </c:pt>
                <c:pt idx="555">
                  <c:v>11.541665999999999</c:v>
                </c:pt>
                <c:pt idx="556">
                  <c:v>11.5625</c:v>
                </c:pt>
                <c:pt idx="557">
                  <c:v>11.583333</c:v>
                </c:pt>
                <c:pt idx="558">
                  <c:v>11.604165999999999</c:v>
                </c:pt>
                <c:pt idx="559">
                  <c:v>11.625</c:v>
                </c:pt>
                <c:pt idx="560">
                  <c:v>11.645833</c:v>
                </c:pt>
                <c:pt idx="561">
                  <c:v>11.666665999999999</c:v>
                </c:pt>
                <c:pt idx="562">
                  <c:v>11.6875</c:v>
                </c:pt>
                <c:pt idx="563">
                  <c:v>11.708333</c:v>
                </c:pt>
                <c:pt idx="564">
                  <c:v>11.729165999999999</c:v>
                </c:pt>
                <c:pt idx="565">
                  <c:v>11.75</c:v>
                </c:pt>
                <c:pt idx="566">
                  <c:v>11.770833</c:v>
                </c:pt>
                <c:pt idx="567">
                  <c:v>11.791665999999999</c:v>
                </c:pt>
                <c:pt idx="568">
                  <c:v>11.8125</c:v>
                </c:pt>
                <c:pt idx="569">
                  <c:v>11.833333</c:v>
                </c:pt>
                <c:pt idx="570">
                  <c:v>11.854165999999999</c:v>
                </c:pt>
                <c:pt idx="571">
                  <c:v>11.875</c:v>
                </c:pt>
                <c:pt idx="572">
                  <c:v>11.895833</c:v>
                </c:pt>
                <c:pt idx="573">
                  <c:v>11.916665999999999</c:v>
                </c:pt>
                <c:pt idx="574">
                  <c:v>11.9375</c:v>
                </c:pt>
                <c:pt idx="575">
                  <c:v>11.958333</c:v>
                </c:pt>
                <c:pt idx="576">
                  <c:v>11.979165999999999</c:v>
                </c:pt>
                <c:pt idx="577">
                  <c:v>12</c:v>
                </c:pt>
                <c:pt idx="578">
                  <c:v>12.020833</c:v>
                </c:pt>
                <c:pt idx="579">
                  <c:v>12.041665999999999</c:v>
                </c:pt>
                <c:pt idx="580">
                  <c:v>12.0625</c:v>
                </c:pt>
                <c:pt idx="581">
                  <c:v>12.083333</c:v>
                </c:pt>
                <c:pt idx="582">
                  <c:v>12.104165999999999</c:v>
                </c:pt>
                <c:pt idx="583">
                  <c:v>12.125</c:v>
                </c:pt>
                <c:pt idx="584">
                  <c:v>12.145833</c:v>
                </c:pt>
                <c:pt idx="585">
                  <c:v>12.166665999999999</c:v>
                </c:pt>
                <c:pt idx="586">
                  <c:v>12.1875</c:v>
                </c:pt>
                <c:pt idx="587">
                  <c:v>12.208333</c:v>
                </c:pt>
                <c:pt idx="588">
                  <c:v>12.229165999999999</c:v>
                </c:pt>
                <c:pt idx="589">
                  <c:v>12.25</c:v>
                </c:pt>
                <c:pt idx="590">
                  <c:v>12.270833</c:v>
                </c:pt>
                <c:pt idx="591">
                  <c:v>12.291665999999999</c:v>
                </c:pt>
                <c:pt idx="592">
                  <c:v>12.3125</c:v>
                </c:pt>
                <c:pt idx="593">
                  <c:v>12.333333</c:v>
                </c:pt>
                <c:pt idx="594">
                  <c:v>12.354165999999999</c:v>
                </c:pt>
                <c:pt idx="595">
                  <c:v>12.375</c:v>
                </c:pt>
                <c:pt idx="596">
                  <c:v>12.395833</c:v>
                </c:pt>
                <c:pt idx="597">
                  <c:v>12.416665999999999</c:v>
                </c:pt>
                <c:pt idx="598">
                  <c:v>12.4375</c:v>
                </c:pt>
                <c:pt idx="599">
                  <c:v>12.458333</c:v>
                </c:pt>
                <c:pt idx="600">
                  <c:v>12.479165999999999</c:v>
                </c:pt>
                <c:pt idx="601">
                  <c:v>12.5</c:v>
                </c:pt>
                <c:pt idx="602">
                  <c:v>12.520833</c:v>
                </c:pt>
                <c:pt idx="603">
                  <c:v>12.541665999999999</c:v>
                </c:pt>
                <c:pt idx="604">
                  <c:v>12.5625</c:v>
                </c:pt>
                <c:pt idx="605">
                  <c:v>12.583333</c:v>
                </c:pt>
                <c:pt idx="606">
                  <c:v>12.604165999999999</c:v>
                </c:pt>
                <c:pt idx="607">
                  <c:v>12.625</c:v>
                </c:pt>
                <c:pt idx="608">
                  <c:v>12.645833</c:v>
                </c:pt>
                <c:pt idx="609">
                  <c:v>12.666665999999999</c:v>
                </c:pt>
                <c:pt idx="610">
                  <c:v>12.6875</c:v>
                </c:pt>
                <c:pt idx="611">
                  <c:v>12.708333</c:v>
                </c:pt>
                <c:pt idx="612">
                  <c:v>12.729165999999999</c:v>
                </c:pt>
                <c:pt idx="613">
                  <c:v>12.75</c:v>
                </c:pt>
                <c:pt idx="614">
                  <c:v>12.770833</c:v>
                </c:pt>
                <c:pt idx="615">
                  <c:v>12.791665999999999</c:v>
                </c:pt>
                <c:pt idx="616">
                  <c:v>12.8125</c:v>
                </c:pt>
                <c:pt idx="617">
                  <c:v>12.833333</c:v>
                </c:pt>
                <c:pt idx="618">
                  <c:v>12.854165999999999</c:v>
                </c:pt>
                <c:pt idx="619">
                  <c:v>12.875</c:v>
                </c:pt>
                <c:pt idx="620">
                  <c:v>12.895833</c:v>
                </c:pt>
                <c:pt idx="621">
                  <c:v>12.916665999999999</c:v>
                </c:pt>
                <c:pt idx="622">
                  <c:v>12.9375</c:v>
                </c:pt>
                <c:pt idx="623">
                  <c:v>12.958333</c:v>
                </c:pt>
                <c:pt idx="624">
                  <c:v>12.979165999999999</c:v>
                </c:pt>
                <c:pt idx="625">
                  <c:v>13</c:v>
                </c:pt>
                <c:pt idx="626">
                  <c:v>13.020833</c:v>
                </c:pt>
                <c:pt idx="627">
                  <c:v>13.041665999999999</c:v>
                </c:pt>
                <c:pt idx="628">
                  <c:v>13.0625</c:v>
                </c:pt>
                <c:pt idx="629">
                  <c:v>13.083333</c:v>
                </c:pt>
                <c:pt idx="630">
                  <c:v>13.104165999999999</c:v>
                </c:pt>
                <c:pt idx="631">
                  <c:v>13.125</c:v>
                </c:pt>
                <c:pt idx="632">
                  <c:v>13.145833</c:v>
                </c:pt>
                <c:pt idx="633">
                  <c:v>13.166665999999999</c:v>
                </c:pt>
                <c:pt idx="634">
                  <c:v>13.1875</c:v>
                </c:pt>
                <c:pt idx="635">
                  <c:v>13.208333</c:v>
                </c:pt>
                <c:pt idx="636">
                  <c:v>13.229165999999999</c:v>
                </c:pt>
                <c:pt idx="637">
                  <c:v>13.25</c:v>
                </c:pt>
                <c:pt idx="638">
                  <c:v>13.270833</c:v>
                </c:pt>
                <c:pt idx="639">
                  <c:v>13.291665999999999</c:v>
                </c:pt>
                <c:pt idx="640">
                  <c:v>13.3125</c:v>
                </c:pt>
                <c:pt idx="641">
                  <c:v>13.333333</c:v>
                </c:pt>
                <c:pt idx="642">
                  <c:v>13.354165999999999</c:v>
                </c:pt>
                <c:pt idx="643">
                  <c:v>13.375</c:v>
                </c:pt>
                <c:pt idx="644">
                  <c:v>13.395833</c:v>
                </c:pt>
                <c:pt idx="645">
                  <c:v>13.416665999999999</c:v>
                </c:pt>
                <c:pt idx="646">
                  <c:v>13.4375</c:v>
                </c:pt>
                <c:pt idx="647">
                  <c:v>13.458333</c:v>
                </c:pt>
                <c:pt idx="648">
                  <c:v>13.479165999999999</c:v>
                </c:pt>
                <c:pt idx="649">
                  <c:v>13.5</c:v>
                </c:pt>
                <c:pt idx="650">
                  <c:v>13.520833</c:v>
                </c:pt>
                <c:pt idx="651">
                  <c:v>13.541665999999999</c:v>
                </c:pt>
                <c:pt idx="652">
                  <c:v>13.5625</c:v>
                </c:pt>
                <c:pt idx="653">
                  <c:v>13.583333</c:v>
                </c:pt>
                <c:pt idx="654">
                  <c:v>13.604165999999999</c:v>
                </c:pt>
                <c:pt idx="655">
                  <c:v>13.625</c:v>
                </c:pt>
                <c:pt idx="656">
                  <c:v>13.645833</c:v>
                </c:pt>
                <c:pt idx="657">
                  <c:v>13.666665999999999</c:v>
                </c:pt>
                <c:pt idx="658">
                  <c:v>13.6875</c:v>
                </c:pt>
                <c:pt idx="659">
                  <c:v>13.708333</c:v>
                </c:pt>
                <c:pt idx="660">
                  <c:v>13.729165999999999</c:v>
                </c:pt>
                <c:pt idx="661">
                  <c:v>13.75</c:v>
                </c:pt>
                <c:pt idx="662">
                  <c:v>13.770833</c:v>
                </c:pt>
                <c:pt idx="663">
                  <c:v>13.791665999999999</c:v>
                </c:pt>
                <c:pt idx="664">
                  <c:v>13.8125</c:v>
                </c:pt>
                <c:pt idx="665">
                  <c:v>13.833333</c:v>
                </c:pt>
                <c:pt idx="666">
                  <c:v>13.854165999999999</c:v>
                </c:pt>
                <c:pt idx="667">
                  <c:v>13.875</c:v>
                </c:pt>
                <c:pt idx="668">
                  <c:v>13.895833</c:v>
                </c:pt>
                <c:pt idx="669">
                  <c:v>13.916665999999999</c:v>
                </c:pt>
                <c:pt idx="670">
                  <c:v>13.9375</c:v>
                </c:pt>
                <c:pt idx="671">
                  <c:v>13.958333</c:v>
                </c:pt>
                <c:pt idx="672">
                  <c:v>13.979165999999999</c:v>
                </c:pt>
                <c:pt idx="673">
                  <c:v>14</c:v>
                </c:pt>
                <c:pt idx="674">
                  <c:v>14.020833</c:v>
                </c:pt>
                <c:pt idx="675">
                  <c:v>14.041665999999999</c:v>
                </c:pt>
                <c:pt idx="676">
                  <c:v>14.0625</c:v>
                </c:pt>
                <c:pt idx="677">
                  <c:v>14.083333</c:v>
                </c:pt>
                <c:pt idx="678">
                  <c:v>14.104165999999999</c:v>
                </c:pt>
                <c:pt idx="679">
                  <c:v>14.125</c:v>
                </c:pt>
                <c:pt idx="680">
                  <c:v>14.145833</c:v>
                </c:pt>
                <c:pt idx="681">
                  <c:v>14.166665999999999</c:v>
                </c:pt>
                <c:pt idx="682">
                  <c:v>14.1875</c:v>
                </c:pt>
                <c:pt idx="683">
                  <c:v>14.208333</c:v>
                </c:pt>
                <c:pt idx="684">
                  <c:v>14.229165999999999</c:v>
                </c:pt>
                <c:pt idx="685">
                  <c:v>14.25</c:v>
                </c:pt>
                <c:pt idx="686">
                  <c:v>14.270833</c:v>
                </c:pt>
                <c:pt idx="687">
                  <c:v>14.291665999999999</c:v>
                </c:pt>
                <c:pt idx="688">
                  <c:v>14.3125</c:v>
                </c:pt>
                <c:pt idx="689">
                  <c:v>14.333333</c:v>
                </c:pt>
                <c:pt idx="690">
                  <c:v>14.354165999999999</c:v>
                </c:pt>
                <c:pt idx="691">
                  <c:v>14.375</c:v>
                </c:pt>
                <c:pt idx="692">
                  <c:v>14.395833</c:v>
                </c:pt>
                <c:pt idx="693">
                  <c:v>14.416665999999999</c:v>
                </c:pt>
                <c:pt idx="694">
                  <c:v>14.4375</c:v>
                </c:pt>
                <c:pt idx="695">
                  <c:v>14.458333</c:v>
                </c:pt>
                <c:pt idx="696">
                  <c:v>14.479165999999999</c:v>
                </c:pt>
                <c:pt idx="697">
                  <c:v>14.5</c:v>
                </c:pt>
                <c:pt idx="698">
                  <c:v>14.520833</c:v>
                </c:pt>
                <c:pt idx="699">
                  <c:v>14.541665999999999</c:v>
                </c:pt>
                <c:pt idx="700">
                  <c:v>14.5625</c:v>
                </c:pt>
                <c:pt idx="701">
                  <c:v>14.583333</c:v>
                </c:pt>
                <c:pt idx="702">
                  <c:v>14.604165999999999</c:v>
                </c:pt>
                <c:pt idx="703">
                  <c:v>14.625</c:v>
                </c:pt>
                <c:pt idx="704">
                  <c:v>14.645833</c:v>
                </c:pt>
                <c:pt idx="705">
                  <c:v>14.666665999999999</c:v>
                </c:pt>
                <c:pt idx="706">
                  <c:v>14.6875</c:v>
                </c:pt>
                <c:pt idx="707">
                  <c:v>14.708333</c:v>
                </c:pt>
                <c:pt idx="708">
                  <c:v>14.729165999999999</c:v>
                </c:pt>
                <c:pt idx="709">
                  <c:v>14.75</c:v>
                </c:pt>
                <c:pt idx="710">
                  <c:v>14.770833</c:v>
                </c:pt>
                <c:pt idx="711">
                  <c:v>14.791665999999999</c:v>
                </c:pt>
                <c:pt idx="712">
                  <c:v>14.8125</c:v>
                </c:pt>
                <c:pt idx="713">
                  <c:v>14.833333</c:v>
                </c:pt>
                <c:pt idx="714">
                  <c:v>14.854165999999999</c:v>
                </c:pt>
                <c:pt idx="715">
                  <c:v>14.875</c:v>
                </c:pt>
                <c:pt idx="716">
                  <c:v>14.895833</c:v>
                </c:pt>
                <c:pt idx="717">
                  <c:v>14.916665999999999</c:v>
                </c:pt>
                <c:pt idx="718">
                  <c:v>14.9375</c:v>
                </c:pt>
                <c:pt idx="719">
                  <c:v>14.958333</c:v>
                </c:pt>
                <c:pt idx="720">
                  <c:v>14.979165999999999</c:v>
                </c:pt>
                <c:pt idx="721">
                  <c:v>15</c:v>
                </c:pt>
                <c:pt idx="722">
                  <c:v>15.020833</c:v>
                </c:pt>
                <c:pt idx="723">
                  <c:v>15.041665999999999</c:v>
                </c:pt>
                <c:pt idx="724">
                  <c:v>15.0625</c:v>
                </c:pt>
                <c:pt idx="725">
                  <c:v>15.083333</c:v>
                </c:pt>
                <c:pt idx="726">
                  <c:v>15.104165999999999</c:v>
                </c:pt>
                <c:pt idx="727">
                  <c:v>15.125</c:v>
                </c:pt>
                <c:pt idx="728">
                  <c:v>15.145833</c:v>
                </c:pt>
                <c:pt idx="729">
                  <c:v>15.166665999999999</c:v>
                </c:pt>
                <c:pt idx="730">
                  <c:v>15.1875</c:v>
                </c:pt>
                <c:pt idx="731">
                  <c:v>15.208333</c:v>
                </c:pt>
                <c:pt idx="732">
                  <c:v>15.229165999999999</c:v>
                </c:pt>
                <c:pt idx="733">
                  <c:v>15.25</c:v>
                </c:pt>
                <c:pt idx="734">
                  <c:v>15.270833</c:v>
                </c:pt>
                <c:pt idx="735">
                  <c:v>15.291665999999999</c:v>
                </c:pt>
                <c:pt idx="736">
                  <c:v>15.3125</c:v>
                </c:pt>
                <c:pt idx="737">
                  <c:v>15.333333</c:v>
                </c:pt>
                <c:pt idx="738">
                  <c:v>15.354165999999999</c:v>
                </c:pt>
                <c:pt idx="739">
                  <c:v>15.375</c:v>
                </c:pt>
                <c:pt idx="740">
                  <c:v>15.395833</c:v>
                </c:pt>
                <c:pt idx="741">
                  <c:v>15.416665999999999</c:v>
                </c:pt>
                <c:pt idx="742">
                  <c:v>15.4375</c:v>
                </c:pt>
                <c:pt idx="743">
                  <c:v>15.458333</c:v>
                </c:pt>
                <c:pt idx="744">
                  <c:v>15.479165999999999</c:v>
                </c:pt>
                <c:pt idx="745">
                  <c:v>15.5</c:v>
                </c:pt>
                <c:pt idx="746">
                  <c:v>15.520833</c:v>
                </c:pt>
                <c:pt idx="747">
                  <c:v>15.541665999999999</c:v>
                </c:pt>
                <c:pt idx="748">
                  <c:v>15.5625</c:v>
                </c:pt>
                <c:pt idx="749">
                  <c:v>15.583333</c:v>
                </c:pt>
                <c:pt idx="750">
                  <c:v>15.604165999999999</c:v>
                </c:pt>
                <c:pt idx="751">
                  <c:v>15.625</c:v>
                </c:pt>
                <c:pt idx="752">
                  <c:v>15.645833</c:v>
                </c:pt>
                <c:pt idx="753">
                  <c:v>15.666665999999999</c:v>
                </c:pt>
                <c:pt idx="754">
                  <c:v>15.6875</c:v>
                </c:pt>
                <c:pt idx="755">
                  <c:v>15.708333</c:v>
                </c:pt>
                <c:pt idx="756">
                  <c:v>15.729165999999999</c:v>
                </c:pt>
                <c:pt idx="757">
                  <c:v>15.75</c:v>
                </c:pt>
                <c:pt idx="758">
                  <c:v>15.770833</c:v>
                </c:pt>
                <c:pt idx="759">
                  <c:v>15.791665999999999</c:v>
                </c:pt>
                <c:pt idx="760">
                  <c:v>15.8125</c:v>
                </c:pt>
                <c:pt idx="761">
                  <c:v>15.833333</c:v>
                </c:pt>
                <c:pt idx="762">
                  <c:v>15.854165999999999</c:v>
                </c:pt>
                <c:pt idx="763">
                  <c:v>15.875</c:v>
                </c:pt>
                <c:pt idx="764">
                  <c:v>15.895833</c:v>
                </c:pt>
                <c:pt idx="765">
                  <c:v>15.916665999999999</c:v>
                </c:pt>
                <c:pt idx="766">
                  <c:v>15.9375</c:v>
                </c:pt>
                <c:pt idx="767">
                  <c:v>15.958333</c:v>
                </c:pt>
                <c:pt idx="768">
                  <c:v>15.979165999999999</c:v>
                </c:pt>
                <c:pt idx="769">
                  <c:v>16</c:v>
                </c:pt>
                <c:pt idx="770">
                  <c:v>16.020831999999999</c:v>
                </c:pt>
                <c:pt idx="771">
                  <c:v>16.041665999999999</c:v>
                </c:pt>
                <c:pt idx="772">
                  <c:v>16.0625</c:v>
                </c:pt>
                <c:pt idx="773">
                  <c:v>16.083331999999999</c:v>
                </c:pt>
                <c:pt idx="774">
                  <c:v>16.104165999999999</c:v>
                </c:pt>
                <c:pt idx="775">
                  <c:v>16.125</c:v>
                </c:pt>
                <c:pt idx="776">
                  <c:v>16.145831999999999</c:v>
                </c:pt>
                <c:pt idx="777">
                  <c:v>16.166665999999999</c:v>
                </c:pt>
                <c:pt idx="778">
                  <c:v>16.1875</c:v>
                </c:pt>
                <c:pt idx="779">
                  <c:v>16.208331999999999</c:v>
                </c:pt>
                <c:pt idx="780">
                  <c:v>16.229165999999999</c:v>
                </c:pt>
                <c:pt idx="781">
                  <c:v>16.25</c:v>
                </c:pt>
                <c:pt idx="782">
                  <c:v>16.270831999999999</c:v>
                </c:pt>
                <c:pt idx="783">
                  <c:v>16.291665999999999</c:v>
                </c:pt>
                <c:pt idx="784">
                  <c:v>16.3125</c:v>
                </c:pt>
                <c:pt idx="785">
                  <c:v>16.333331999999999</c:v>
                </c:pt>
                <c:pt idx="786">
                  <c:v>16.354165999999999</c:v>
                </c:pt>
                <c:pt idx="787">
                  <c:v>16.375</c:v>
                </c:pt>
                <c:pt idx="788">
                  <c:v>16.395831999999999</c:v>
                </c:pt>
                <c:pt idx="789">
                  <c:v>16.416665999999999</c:v>
                </c:pt>
                <c:pt idx="790">
                  <c:v>16.4375</c:v>
                </c:pt>
                <c:pt idx="791">
                  <c:v>16.458331999999999</c:v>
                </c:pt>
                <c:pt idx="792">
                  <c:v>16.479165999999999</c:v>
                </c:pt>
                <c:pt idx="793">
                  <c:v>16.5</c:v>
                </c:pt>
                <c:pt idx="794">
                  <c:v>16.520831999999999</c:v>
                </c:pt>
                <c:pt idx="795">
                  <c:v>16.541665999999999</c:v>
                </c:pt>
                <c:pt idx="796">
                  <c:v>16.5625</c:v>
                </c:pt>
                <c:pt idx="797">
                  <c:v>16.583331999999999</c:v>
                </c:pt>
                <c:pt idx="798">
                  <c:v>16.604165999999999</c:v>
                </c:pt>
                <c:pt idx="799">
                  <c:v>16.625</c:v>
                </c:pt>
                <c:pt idx="800">
                  <c:v>16.645831999999999</c:v>
                </c:pt>
                <c:pt idx="801">
                  <c:v>16.666665999999999</c:v>
                </c:pt>
                <c:pt idx="802">
                  <c:v>16.6875</c:v>
                </c:pt>
                <c:pt idx="803">
                  <c:v>16.708331999999999</c:v>
                </c:pt>
                <c:pt idx="804">
                  <c:v>16.729165999999999</c:v>
                </c:pt>
                <c:pt idx="805">
                  <c:v>16.75</c:v>
                </c:pt>
                <c:pt idx="806">
                  <c:v>16.770831999999999</c:v>
                </c:pt>
                <c:pt idx="807">
                  <c:v>16.791665999999999</c:v>
                </c:pt>
                <c:pt idx="808">
                  <c:v>16.8125</c:v>
                </c:pt>
                <c:pt idx="809">
                  <c:v>16.833331999999999</c:v>
                </c:pt>
                <c:pt idx="810">
                  <c:v>16.854165999999999</c:v>
                </c:pt>
                <c:pt idx="811">
                  <c:v>16.875</c:v>
                </c:pt>
                <c:pt idx="812">
                  <c:v>16.895831999999999</c:v>
                </c:pt>
                <c:pt idx="813">
                  <c:v>16.916665999999999</c:v>
                </c:pt>
                <c:pt idx="814">
                  <c:v>16.9375</c:v>
                </c:pt>
                <c:pt idx="815">
                  <c:v>16.958331999999999</c:v>
                </c:pt>
                <c:pt idx="816">
                  <c:v>16.979165999999999</c:v>
                </c:pt>
                <c:pt idx="817">
                  <c:v>17</c:v>
                </c:pt>
                <c:pt idx="818">
                  <c:v>17.020831999999999</c:v>
                </c:pt>
                <c:pt idx="819">
                  <c:v>17.041665999999999</c:v>
                </c:pt>
                <c:pt idx="820">
                  <c:v>17.0625</c:v>
                </c:pt>
                <c:pt idx="821">
                  <c:v>17.083331999999999</c:v>
                </c:pt>
                <c:pt idx="822">
                  <c:v>17.104165999999999</c:v>
                </c:pt>
                <c:pt idx="823">
                  <c:v>17.125</c:v>
                </c:pt>
                <c:pt idx="824">
                  <c:v>17.145831999999999</c:v>
                </c:pt>
                <c:pt idx="825">
                  <c:v>17.166665999999999</c:v>
                </c:pt>
                <c:pt idx="826">
                  <c:v>17.1875</c:v>
                </c:pt>
                <c:pt idx="827">
                  <c:v>17.208331999999999</c:v>
                </c:pt>
                <c:pt idx="828">
                  <c:v>17.229165999999999</c:v>
                </c:pt>
                <c:pt idx="829">
                  <c:v>17.25</c:v>
                </c:pt>
                <c:pt idx="830">
                  <c:v>17.270831999999999</c:v>
                </c:pt>
                <c:pt idx="831">
                  <c:v>17.291665999999999</c:v>
                </c:pt>
                <c:pt idx="832">
                  <c:v>17.3125</c:v>
                </c:pt>
                <c:pt idx="833">
                  <c:v>17.333331999999999</c:v>
                </c:pt>
                <c:pt idx="834">
                  <c:v>17.354165999999999</c:v>
                </c:pt>
                <c:pt idx="835">
                  <c:v>17.375</c:v>
                </c:pt>
                <c:pt idx="836">
                  <c:v>17.395831999999999</c:v>
                </c:pt>
                <c:pt idx="837">
                  <c:v>17.416665999999999</c:v>
                </c:pt>
                <c:pt idx="838">
                  <c:v>17.4375</c:v>
                </c:pt>
                <c:pt idx="839">
                  <c:v>17.458331999999999</c:v>
                </c:pt>
                <c:pt idx="840">
                  <c:v>17.479165999999999</c:v>
                </c:pt>
                <c:pt idx="841">
                  <c:v>17.5</c:v>
                </c:pt>
                <c:pt idx="842">
                  <c:v>17.520831999999999</c:v>
                </c:pt>
                <c:pt idx="843">
                  <c:v>17.541665999999999</c:v>
                </c:pt>
                <c:pt idx="844">
                  <c:v>17.5625</c:v>
                </c:pt>
                <c:pt idx="845">
                  <c:v>17.583331999999999</c:v>
                </c:pt>
                <c:pt idx="846">
                  <c:v>17.604165999999999</c:v>
                </c:pt>
                <c:pt idx="847">
                  <c:v>17.625</c:v>
                </c:pt>
                <c:pt idx="848">
                  <c:v>17.645831999999999</c:v>
                </c:pt>
                <c:pt idx="849">
                  <c:v>17.666665999999999</c:v>
                </c:pt>
                <c:pt idx="850">
                  <c:v>17.6875</c:v>
                </c:pt>
                <c:pt idx="851">
                  <c:v>17.708331999999999</c:v>
                </c:pt>
                <c:pt idx="852">
                  <c:v>17.729165999999999</c:v>
                </c:pt>
                <c:pt idx="853">
                  <c:v>17.75</c:v>
                </c:pt>
                <c:pt idx="854">
                  <c:v>17.770831999999999</c:v>
                </c:pt>
                <c:pt idx="855">
                  <c:v>17.791665999999999</c:v>
                </c:pt>
                <c:pt idx="856">
                  <c:v>17.8125</c:v>
                </c:pt>
                <c:pt idx="857">
                  <c:v>17.833331999999999</c:v>
                </c:pt>
                <c:pt idx="858">
                  <c:v>17.854165999999999</c:v>
                </c:pt>
                <c:pt idx="859">
                  <c:v>17.875</c:v>
                </c:pt>
                <c:pt idx="860">
                  <c:v>17.895831999999999</c:v>
                </c:pt>
                <c:pt idx="861">
                  <c:v>17.916665999999999</c:v>
                </c:pt>
                <c:pt idx="862">
                  <c:v>17.9375</c:v>
                </c:pt>
                <c:pt idx="863">
                  <c:v>17.958331999999999</c:v>
                </c:pt>
                <c:pt idx="864">
                  <c:v>17.979165999999999</c:v>
                </c:pt>
                <c:pt idx="865">
                  <c:v>18</c:v>
                </c:pt>
                <c:pt idx="866">
                  <c:v>18.020831999999999</c:v>
                </c:pt>
                <c:pt idx="867">
                  <c:v>18.041665999999999</c:v>
                </c:pt>
                <c:pt idx="868">
                  <c:v>18.0625</c:v>
                </c:pt>
                <c:pt idx="869">
                  <c:v>18.083331999999999</c:v>
                </c:pt>
                <c:pt idx="870">
                  <c:v>18.104165999999999</c:v>
                </c:pt>
                <c:pt idx="871">
                  <c:v>18.125</c:v>
                </c:pt>
                <c:pt idx="872">
                  <c:v>18.145831999999999</c:v>
                </c:pt>
                <c:pt idx="873">
                  <c:v>18.166665999999999</c:v>
                </c:pt>
                <c:pt idx="874">
                  <c:v>18.1875</c:v>
                </c:pt>
                <c:pt idx="875">
                  <c:v>18.208331999999999</c:v>
                </c:pt>
                <c:pt idx="876">
                  <c:v>18.229165999999999</c:v>
                </c:pt>
                <c:pt idx="877">
                  <c:v>18.25</c:v>
                </c:pt>
                <c:pt idx="878">
                  <c:v>18.270831999999999</c:v>
                </c:pt>
                <c:pt idx="879">
                  <c:v>18.291665999999999</c:v>
                </c:pt>
                <c:pt idx="880">
                  <c:v>18.3125</c:v>
                </c:pt>
                <c:pt idx="881">
                  <c:v>18.333331999999999</c:v>
                </c:pt>
                <c:pt idx="882">
                  <c:v>18.354165999999999</c:v>
                </c:pt>
                <c:pt idx="883">
                  <c:v>18.375</c:v>
                </c:pt>
                <c:pt idx="884">
                  <c:v>18.395831999999999</c:v>
                </c:pt>
                <c:pt idx="885">
                  <c:v>18.416665999999999</c:v>
                </c:pt>
                <c:pt idx="886">
                  <c:v>18.4375</c:v>
                </c:pt>
                <c:pt idx="887">
                  <c:v>18.458331999999999</c:v>
                </c:pt>
                <c:pt idx="888">
                  <c:v>18.479168000000001</c:v>
                </c:pt>
                <c:pt idx="889">
                  <c:v>18.5</c:v>
                </c:pt>
                <c:pt idx="890">
                  <c:v>18.520831999999999</c:v>
                </c:pt>
                <c:pt idx="891">
                  <c:v>18.541668000000001</c:v>
                </c:pt>
                <c:pt idx="892">
                  <c:v>18.5625</c:v>
                </c:pt>
                <c:pt idx="893">
                  <c:v>18.583331999999999</c:v>
                </c:pt>
                <c:pt idx="894">
                  <c:v>18.604168000000001</c:v>
                </c:pt>
                <c:pt idx="895">
                  <c:v>18.625</c:v>
                </c:pt>
                <c:pt idx="896">
                  <c:v>18.645831999999999</c:v>
                </c:pt>
                <c:pt idx="897">
                  <c:v>18.666668000000001</c:v>
                </c:pt>
                <c:pt idx="898">
                  <c:v>18.6875</c:v>
                </c:pt>
                <c:pt idx="899">
                  <c:v>18.708331999999999</c:v>
                </c:pt>
                <c:pt idx="900">
                  <c:v>18.729168000000001</c:v>
                </c:pt>
                <c:pt idx="901">
                  <c:v>18.75</c:v>
                </c:pt>
                <c:pt idx="902">
                  <c:v>18.770831999999999</c:v>
                </c:pt>
                <c:pt idx="903">
                  <c:v>18.791668000000001</c:v>
                </c:pt>
                <c:pt idx="904">
                  <c:v>18.8125</c:v>
                </c:pt>
                <c:pt idx="905">
                  <c:v>18.833331999999999</c:v>
                </c:pt>
                <c:pt idx="906">
                  <c:v>18.854168000000001</c:v>
                </c:pt>
                <c:pt idx="907">
                  <c:v>18.875</c:v>
                </c:pt>
                <c:pt idx="908">
                  <c:v>18.895831999999999</c:v>
                </c:pt>
                <c:pt idx="909">
                  <c:v>18.916668000000001</c:v>
                </c:pt>
                <c:pt idx="910">
                  <c:v>18.9375</c:v>
                </c:pt>
                <c:pt idx="911">
                  <c:v>18.958331999999999</c:v>
                </c:pt>
                <c:pt idx="912">
                  <c:v>18.979168000000001</c:v>
                </c:pt>
                <c:pt idx="913">
                  <c:v>19</c:v>
                </c:pt>
                <c:pt idx="914">
                  <c:v>19.020831999999999</c:v>
                </c:pt>
                <c:pt idx="915">
                  <c:v>19.041668000000001</c:v>
                </c:pt>
                <c:pt idx="916">
                  <c:v>19.0625</c:v>
                </c:pt>
                <c:pt idx="917">
                  <c:v>19.083331999999999</c:v>
                </c:pt>
                <c:pt idx="918">
                  <c:v>19.104168000000001</c:v>
                </c:pt>
                <c:pt idx="919">
                  <c:v>19.125</c:v>
                </c:pt>
                <c:pt idx="920">
                  <c:v>19.145831999999999</c:v>
                </c:pt>
                <c:pt idx="921">
                  <c:v>19.166668000000001</c:v>
                </c:pt>
                <c:pt idx="922">
                  <c:v>19.1875</c:v>
                </c:pt>
                <c:pt idx="923">
                  <c:v>19.208331999999999</c:v>
                </c:pt>
                <c:pt idx="924">
                  <c:v>19.229168000000001</c:v>
                </c:pt>
                <c:pt idx="925">
                  <c:v>19.25</c:v>
                </c:pt>
                <c:pt idx="926">
                  <c:v>19.270831999999999</c:v>
                </c:pt>
                <c:pt idx="927">
                  <c:v>19.291668000000001</c:v>
                </c:pt>
                <c:pt idx="928">
                  <c:v>19.3125</c:v>
                </c:pt>
                <c:pt idx="929">
                  <c:v>19.333331999999999</c:v>
                </c:pt>
                <c:pt idx="930">
                  <c:v>19.354168000000001</c:v>
                </c:pt>
                <c:pt idx="931">
                  <c:v>19.375</c:v>
                </c:pt>
                <c:pt idx="932">
                  <c:v>19.395831999999999</c:v>
                </c:pt>
                <c:pt idx="933">
                  <c:v>19.416668000000001</c:v>
                </c:pt>
                <c:pt idx="934">
                  <c:v>19.4375</c:v>
                </c:pt>
                <c:pt idx="935">
                  <c:v>19.458331999999999</c:v>
                </c:pt>
                <c:pt idx="936">
                  <c:v>19.479168000000001</c:v>
                </c:pt>
                <c:pt idx="937">
                  <c:v>19.5</c:v>
                </c:pt>
                <c:pt idx="938">
                  <c:v>19.520831999999999</c:v>
                </c:pt>
                <c:pt idx="939">
                  <c:v>19.541668000000001</c:v>
                </c:pt>
                <c:pt idx="940">
                  <c:v>19.5625</c:v>
                </c:pt>
                <c:pt idx="941">
                  <c:v>19.583331999999999</c:v>
                </c:pt>
                <c:pt idx="942">
                  <c:v>19.604168000000001</c:v>
                </c:pt>
                <c:pt idx="943">
                  <c:v>19.625</c:v>
                </c:pt>
                <c:pt idx="944">
                  <c:v>19.645831999999999</c:v>
                </c:pt>
                <c:pt idx="945">
                  <c:v>19.666668000000001</c:v>
                </c:pt>
                <c:pt idx="946">
                  <c:v>19.6875</c:v>
                </c:pt>
                <c:pt idx="947">
                  <c:v>19.708331999999999</c:v>
                </c:pt>
                <c:pt idx="948">
                  <c:v>19.729168000000001</c:v>
                </c:pt>
                <c:pt idx="949">
                  <c:v>19.75</c:v>
                </c:pt>
                <c:pt idx="950">
                  <c:v>19.770831999999999</c:v>
                </c:pt>
                <c:pt idx="951">
                  <c:v>19.791668000000001</c:v>
                </c:pt>
                <c:pt idx="952">
                  <c:v>19.8125</c:v>
                </c:pt>
                <c:pt idx="953">
                  <c:v>19.833331999999999</c:v>
                </c:pt>
                <c:pt idx="954">
                  <c:v>19.854168000000001</c:v>
                </c:pt>
                <c:pt idx="955">
                  <c:v>19.875</c:v>
                </c:pt>
                <c:pt idx="956">
                  <c:v>19.895831999999999</c:v>
                </c:pt>
                <c:pt idx="957">
                  <c:v>19.916668000000001</c:v>
                </c:pt>
                <c:pt idx="958">
                  <c:v>19.9375</c:v>
                </c:pt>
                <c:pt idx="959">
                  <c:v>19.958331999999999</c:v>
                </c:pt>
                <c:pt idx="960">
                  <c:v>19.979168000000001</c:v>
                </c:pt>
                <c:pt idx="961">
                  <c:v>20</c:v>
                </c:pt>
              </c:numCache>
            </c:numRef>
          </c:xVal>
          <c:yVal>
            <c:numRef>
              <c:f>Sheet1!$F$2:$F$963</c:f>
              <c:numCache>
                <c:formatCode>General</c:formatCode>
                <c:ptCount val="962"/>
                <c:pt idx="0">
                  <c:v>60</c:v>
                </c:pt>
                <c:pt idx="1">
                  <c:v>60.000014999999998</c:v>
                </c:pt>
                <c:pt idx="2">
                  <c:v>60.000031</c:v>
                </c:pt>
                <c:pt idx="3">
                  <c:v>60.000033999999999</c:v>
                </c:pt>
                <c:pt idx="4">
                  <c:v>60.000042000000001</c:v>
                </c:pt>
                <c:pt idx="5">
                  <c:v>60.000050000000002</c:v>
                </c:pt>
                <c:pt idx="6">
                  <c:v>60.000056999999998</c:v>
                </c:pt>
                <c:pt idx="7">
                  <c:v>60.000064999999999</c:v>
                </c:pt>
                <c:pt idx="8">
                  <c:v>60.000072000000003</c:v>
                </c:pt>
                <c:pt idx="9">
                  <c:v>60.000072000000003</c:v>
                </c:pt>
                <c:pt idx="10">
                  <c:v>60.000079999999997</c:v>
                </c:pt>
                <c:pt idx="11">
                  <c:v>60.000079999999997</c:v>
                </c:pt>
                <c:pt idx="12">
                  <c:v>60.000084000000001</c:v>
                </c:pt>
                <c:pt idx="13">
                  <c:v>60.000092000000002</c:v>
                </c:pt>
                <c:pt idx="14">
                  <c:v>60.000092000000002</c:v>
                </c:pt>
                <c:pt idx="15">
                  <c:v>60.000098999999999</c:v>
                </c:pt>
                <c:pt idx="16">
                  <c:v>60.000098999999999</c:v>
                </c:pt>
                <c:pt idx="17">
                  <c:v>60.000107</c:v>
                </c:pt>
                <c:pt idx="18">
                  <c:v>60.000107</c:v>
                </c:pt>
                <c:pt idx="19">
                  <c:v>60.000114000000004</c:v>
                </c:pt>
                <c:pt idx="20">
                  <c:v>60.000114000000004</c:v>
                </c:pt>
                <c:pt idx="21">
                  <c:v>60.000121999999998</c:v>
                </c:pt>
                <c:pt idx="22">
                  <c:v>60.000121999999998</c:v>
                </c:pt>
                <c:pt idx="23">
                  <c:v>60.000121999999998</c:v>
                </c:pt>
                <c:pt idx="24">
                  <c:v>60.000129999999999</c:v>
                </c:pt>
                <c:pt idx="25">
                  <c:v>60.000129999999999</c:v>
                </c:pt>
                <c:pt idx="26">
                  <c:v>59.997852000000002</c:v>
                </c:pt>
                <c:pt idx="27">
                  <c:v>59.995624999999997</c:v>
                </c:pt>
                <c:pt idx="28">
                  <c:v>59.993293999999999</c:v>
                </c:pt>
                <c:pt idx="29">
                  <c:v>59.990989999999996</c:v>
                </c:pt>
                <c:pt idx="30">
                  <c:v>59.988788999999997</c:v>
                </c:pt>
                <c:pt idx="31">
                  <c:v>59.986713000000002</c:v>
                </c:pt>
                <c:pt idx="32">
                  <c:v>59.984760000000001</c:v>
                </c:pt>
                <c:pt idx="33">
                  <c:v>59.982917999999998</c:v>
                </c:pt>
                <c:pt idx="34">
                  <c:v>59.981158999999998</c:v>
                </c:pt>
                <c:pt idx="35">
                  <c:v>59.979492</c:v>
                </c:pt>
                <c:pt idx="36">
                  <c:v>59.977898000000003</c:v>
                </c:pt>
                <c:pt idx="37">
                  <c:v>59.976379000000001</c:v>
                </c:pt>
                <c:pt idx="38">
                  <c:v>59.974918000000002</c:v>
                </c:pt>
                <c:pt idx="39">
                  <c:v>59.973522000000003</c:v>
                </c:pt>
                <c:pt idx="40">
                  <c:v>59.972172</c:v>
                </c:pt>
                <c:pt idx="41">
                  <c:v>59.970863000000001</c:v>
                </c:pt>
                <c:pt idx="42">
                  <c:v>59.969588999999999</c:v>
                </c:pt>
                <c:pt idx="43">
                  <c:v>59.968338000000003</c:v>
                </c:pt>
                <c:pt idx="44">
                  <c:v>59.967101999999997</c:v>
                </c:pt>
                <c:pt idx="45">
                  <c:v>59.965865999999998</c:v>
                </c:pt>
                <c:pt idx="46">
                  <c:v>59.964621999999999</c:v>
                </c:pt>
                <c:pt idx="47">
                  <c:v>59.963366999999998</c:v>
                </c:pt>
                <c:pt idx="48">
                  <c:v>59.962100999999997</c:v>
                </c:pt>
                <c:pt idx="49">
                  <c:v>59.960811999999997</c:v>
                </c:pt>
                <c:pt idx="50">
                  <c:v>59.959502999999998</c:v>
                </c:pt>
                <c:pt idx="51">
                  <c:v>59.958176000000002</c:v>
                </c:pt>
                <c:pt idx="52">
                  <c:v>59.956828999999999</c:v>
                </c:pt>
                <c:pt idx="53">
                  <c:v>59.955478999999997</c:v>
                </c:pt>
                <c:pt idx="54">
                  <c:v>59.954113</c:v>
                </c:pt>
                <c:pt idx="55">
                  <c:v>59.952747000000002</c:v>
                </c:pt>
                <c:pt idx="56">
                  <c:v>59.951382000000002</c:v>
                </c:pt>
                <c:pt idx="57">
                  <c:v>59.950023999999999</c:v>
                </c:pt>
                <c:pt idx="58">
                  <c:v>59.948681000000001</c:v>
                </c:pt>
                <c:pt idx="59">
                  <c:v>59.94735</c:v>
                </c:pt>
                <c:pt idx="60">
                  <c:v>59.946036999999997</c:v>
                </c:pt>
                <c:pt idx="61">
                  <c:v>59.944744</c:v>
                </c:pt>
                <c:pt idx="62">
                  <c:v>59.943474000000002</c:v>
                </c:pt>
                <c:pt idx="63">
                  <c:v>59.942219000000001</c:v>
                </c:pt>
                <c:pt idx="64">
                  <c:v>59.940978999999999</c:v>
                </c:pt>
                <c:pt idx="65">
                  <c:v>59.939754000000001</c:v>
                </c:pt>
                <c:pt idx="66">
                  <c:v>59.938538000000001</c:v>
                </c:pt>
                <c:pt idx="67">
                  <c:v>59.937320999999997</c:v>
                </c:pt>
                <c:pt idx="68">
                  <c:v>59.936107999999997</c:v>
                </c:pt>
                <c:pt idx="69">
                  <c:v>59.934879000000002</c:v>
                </c:pt>
                <c:pt idx="70">
                  <c:v>59.933639999999997</c:v>
                </c:pt>
                <c:pt idx="71">
                  <c:v>59.932388000000003</c:v>
                </c:pt>
                <c:pt idx="72">
                  <c:v>59.931109999999997</c:v>
                </c:pt>
                <c:pt idx="73">
                  <c:v>59.929810000000003</c:v>
                </c:pt>
                <c:pt idx="74">
                  <c:v>59.928482000000002</c:v>
                </c:pt>
                <c:pt idx="75">
                  <c:v>59.927132</c:v>
                </c:pt>
                <c:pt idx="76">
                  <c:v>59.925750999999998</c:v>
                </c:pt>
                <c:pt idx="77">
                  <c:v>59.924351000000001</c:v>
                </c:pt>
                <c:pt idx="78">
                  <c:v>59.922927999999999</c:v>
                </c:pt>
                <c:pt idx="79">
                  <c:v>59.921489999999999</c:v>
                </c:pt>
                <c:pt idx="80">
                  <c:v>59.92004</c:v>
                </c:pt>
                <c:pt idx="81">
                  <c:v>59.918590999999999</c:v>
                </c:pt>
                <c:pt idx="82">
                  <c:v>59.917136999999997</c:v>
                </c:pt>
                <c:pt idx="83">
                  <c:v>59.915694999999999</c:v>
                </c:pt>
                <c:pt idx="84">
                  <c:v>59.914268</c:v>
                </c:pt>
                <c:pt idx="85">
                  <c:v>59.912864999999996</c:v>
                </c:pt>
                <c:pt idx="86">
                  <c:v>59.911484000000002</c:v>
                </c:pt>
                <c:pt idx="87">
                  <c:v>59.910141000000003</c:v>
                </c:pt>
                <c:pt idx="88">
                  <c:v>59.908836000000001</c:v>
                </c:pt>
                <c:pt idx="89">
                  <c:v>59.907573999999997</c:v>
                </c:pt>
                <c:pt idx="90">
                  <c:v>59.906357</c:v>
                </c:pt>
                <c:pt idx="91">
                  <c:v>59.905186</c:v>
                </c:pt>
                <c:pt idx="92">
                  <c:v>59.904068000000002</c:v>
                </c:pt>
                <c:pt idx="93">
                  <c:v>59.902991999999998</c:v>
                </c:pt>
                <c:pt idx="94">
                  <c:v>59.901966000000002</c:v>
                </c:pt>
                <c:pt idx="95">
                  <c:v>59.90099</c:v>
                </c:pt>
                <c:pt idx="96">
                  <c:v>59.900058999999999</c:v>
                </c:pt>
                <c:pt idx="97">
                  <c:v>59.899166000000001</c:v>
                </c:pt>
                <c:pt idx="98">
                  <c:v>59.898311999999997</c:v>
                </c:pt>
                <c:pt idx="99">
                  <c:v>59.897491000000002</c:v>
                </c:pt>
                <c:pt idx="100">
                  <c:v>59.896701999999998</c:v>
                </c:pt>
                <c:pt idx="101">
                  <c:v>59.895943000000003</c:v>
                </c:pt>
                <c:pt idx="102">
                  <c:v>59.895203000000002</c:v>
                </c:pt>
                <c:pt idx="103">
                  <c:v>59.894482000000004</c:v>
                </c:pt>
                <c:pt idx="104">
                  <c:v>59.893771999999998</c:v>
                </c:pt>
                <c:pt idx="105">
                  <c:v>59.893082</c:v>
                </c:pt>
                <c:pt idx="106">
                  <c:v>59.892391000000003</c:v>
                </c:pt>
                <c:pt idx="107">
                  <c:v>59.891708000000001</c:v>
                </c:pt>
                <c:pt idx="108">
                  <c:v>59.891022</c:v>
                </c:pt>
                <c:pt idx="109">
                  <c:v>59.890338999999997</c:v>
                </c:pt>
                <c:pt idx="110">
                  <c:v>59.889648000000001</c:v>
                </c:pt>
                <c:pt idx="111">
                  <c:v>59.888958000000002</c:v>
                </c:pt>
                <c:pt idx="112">
                  <c:v>59.888252000000001</c:v>
                </c:pt>
                <c:pt idx="113">
                  <c:v>59.887538999999997</c:v>
                </c:pt>
                <c:pt idx="114">
                  <c:v>59.886814000000001</c:v>
                </c:pt>
                <c:pt idx="115">
                  <c:v>59.886077999999998</c:v>
                </c:pt>
                <c:pt idx="116">
                  <c:v>59.885325999999999</c:v>
                </c:pt>
                <c:pt idx="117">
                  <c:v>59.884563</c:v>
                </c:pt>
                <c:pt idx="118">
                  <c:v>59.883789</c:v>
                </c:pt>
                <c:pt idx="119">
                  <c:v>59.882998999999998</c:v>
                </c:pt>
                <c:pt idx="120">
                  <c:v>59.882201999999999</c:v>
                </c:pt>
                <c:pt idx="121">
                  <c:v>59.881385999999999</c:v>
                </c:pt>
                <c:pt idx="122">
                  <c:v>59.880566000000002</c:v>
                </c:pt>
                <c:pt idx="123">
                  <c:v>59.879738000000003</c:v>
                </c:pt>
                <c:pt idx="124">
                  <c:v>59.878901999999997</c:v>
                </c:pt>
                <c:pt idx="125">
                  <c:v>59.878067000000001</c:v>
                </c:pt>
                <c:pt idx="126">
                  <c:v>59.877231999999999</c:v>
                </c:pt>
                <c:pt idx="127">
                  <c:v>59.876396</c:v>
                </c:pt>
                <c:pt idx="128">
                  <c:v>59.875571999999998</c:v>
                </c:pt>
                <c:pt idx="129">
                  <c:v>59.874752000000001</c:v>
                </c:pt>
                <c:pt idx="130">
                  <c:v>59.873942999999997</c:v>
                </c:pt>
                <c:pt idx="131">
                  <c:v>59.873150000000003</c:v>
                </c:pt>
                <c:pt idx="132">
                  <c:v>59.872368000000002</c:v>
                </c:pt>
                <c:pt idx="133">
                  <c:v>59.871613000000004</c:v>
                </c:pt>
                <c:pt idx="134">
                  <c:v>59.870876000000003</c:v>
                </c:pt>
                <c:pt idx="135">
                  <c:v>59.870159000000001</c:v>
                </c:pt>
                <c:pt idx="136">
                  <c:v>59.869464999999998</c:v>
                </c:pt>
                <c:pt idx="137">
                  <c:v>59.868797000000001</c:v>
                </c:pt>
                <c:pt idx="138">
                  <c:v>59.868149000000003</c:v>
                </c:pt>
                <c:pt idx="139">
                  <c:v>59.867527000000003</c:v>
                </c:pt>
                <c:pt idx="140">
                  <c:v>59.866931999999998</c:v>
                </c:pt>
                <c:pt idx="141">
                  <c:v>59.866356000000003</c:v>
                </c:pt>
                <c:pt idx="142">
                  <c:v>59.865799000000003</c:v>
                </c:pt>
                <c:pt idx="143">
                  <c:v>59.865265000000001</c:v>
                </c:pt>
                <c:pt idx="144">
                  <c:v>59.864750000000001</c:v>
                </c:pt>
                <c:pt idx="145">
                  <c:v>59.864246000000001</c:v>
                </c:pt>
                <c:pt idx="146">
                  <c:v>59.863762000000001</c:v>
                </c:pt>
                <c:pt idx="147">
                  <c:v>59.863292999999999</c:v>
                </c:pt>
                <c:pt idx="148">
                  <c:v>59.862834999999997</c:v>
                </c:pt>
                <c:pt idx="149">
                  <c:v>59.862389</c:v>
                </c:pt>
                <c:pt idx="150">
                  <c:v>59.861953999999997</c:v>
                </c:pt>
                <c:pt idx="151">
                  <c:v>59.861522999999998</c:v>
                </c:pt>
                <c:pt idx="152">
                  <c:v>59.861103</c:v>
                </c:pt>
                <c:pt idx="153">
                  <c:v>59.860695</c:v>
                </c:pt>
                <c:pt idx="154">
                  <c:v>59.860294000000003</c:v>
                </c:pt>
                <c:pt idx="155">
                  <c:v>59.859898000000001</c:v>
                </c:pt>
                <c:pt idx="156">
                  <c:v>59.859512000000002</c:v>
                </c:pt>
                <c:pt idx="157">
                  <c:v>59.859138000000002</c:v>
                </c:pt>
                <c:pt idx="158">
                  <c:v>59.858767999999998</c:v>
                </c:pt>
                <c:pt idx="159">
                  <c:v>59.858406000000002</c:v>
                </c:pt>
                <c:pt idx="160">
                  <c:v>59.858058999999997</c:v>
                </c:pt>
                <c:pt idx="161">
                  <c:v>59.857716000000003</c:v>
                </c:pt>
                <c:pt idx="162">
                  <c:v>59.857379999999999</c:v>
                </c:pt>
                <c:pt idx="163">
                  <c:v>59.857056</c:v>
                </c:pt>
                <c:pt idx="164">
                  <c:v>59.856738999999997</c:v>
                </c:pt>
                <c:pt idx="165">
                  <c:v>59.856425999999999</c:v>
                </c:pt>
                <c:pt idx="166">
                  <c:v>59.856121000000002</c:v>
                </c:pt>
                <c:pt idx="167">
                  <c:v>59.855826999999998</c:v>
                </c:pt>
                <c:pt idx="168">
                  <c:v>59.855536999999998</c:v>
                </c:pt>
                <c:pt idx="169">
                  <c:v>59.855251000000003</c:v>
                </c:pt>
                <c:pt idx="170">
                  <c:v>59.854968999999997</c:v>
                </c:pt>
                <c:pt idx="171">
                  <c:v>59.854691000000003</c:v>
                </c:pt>
                <c:pt idx="172">
                  <c:v>59.854416000000001</c:v>
                </c:pt>
                <c:pt idx="173">
                  <c:v>59.854149</c:v>
                </c:pt>
                <c:pt idx="174">
                  <c:v>59.853881999999999</c:v>
                </c:pt>
                <c:pt idx="175">
                  <c:v>59.853611000000001</c:v>
                </c:pt>
                <c:pt idx="176">
                  <c:v>59.853347999999997</c:v>
                </c:pt>
                <c:pt idx="177">
                  <c:v>59.853085</c:v>
                </c:pt>
                <c:pt idx="178">
                  <c:v>59.852820999999999</c:v>
                </c:pt>
                <c:pt idx="179">
                  <c:v>59.852561999999999</c:v>
                </c:pt>
                <c:pt idx="180">
                  <c:v>59.852299000000002</c:v>
                </c:pt>
                <c:pt idx="181">
                  <c:v>59.852043000000002</c:v>
                </c:pt>
                <c:pt idx="182">
                  <c:v>59.851784000000002</c:v>
                </c:pt>
                <c:pt idx="183">
                  <c:v>59.851528000000002</c:v>
                </c:pt>
                <c:pt idx="184">
                  <c:v>59.851272999999999</c:v>
                </c:pt>
                <c:pt idx="185">
                  <c:v>59.851025</c:v>
                </c:pt>
                <c:pt idx="186">
                  <c:v>59.850772999999997</c:v>
                </c:pt>
                <c:pt idx="187">
                  <c:v>59.850524999999998</c:v>
                </c:pt>
                <c:pt idx="188">
                  <c:v>59.850281000000003</c:v>
                </c:pt>
                <c:pt idx="189">
                  <c:v>59.850043999999997</c:v>
                </c:pt>
                <c:pt idx="190">
                  <c:v>59.849812</c:v>
                </c:pt>
                <c:pt idx="191">
                  <c:v>59.849578999999999</c:v>
                </c:pt>
                <c:pt idx="192">
                  <c:v>59.849353999999998</c:v>
                </c:pt>
                <c:pt idx="193">
                  <c:v>59.849136000000001</c:v>
                </c:pt>
                <c:pt idx="194">
                  <c:v>59.848919000000002</c:v>
                </c:pt>
                <c:pt idx="195">
                  <c:v>59.848717000000001</c:v>
                </c:pt>
                <c:pt idx="196">
                  <c:v>59.848514999999999</c:v>
                </c:pt>
                <c:pt idx="197">
                  <c:v>59.848343</c:v>
                </c:pt>
                <c:pt idx="198">
                  <c:v>59.848182999999999</c:v>
                </c:pt>
                <c:pt idx="199">
                  <c:v>59.848025999999997</c:v>
                </c:pt>
                <c:pt idx="200">
                  <c:v>59.847884999999998</c:v>
                </c:pt>
                <c:pt idx="201">
                  <c:v>59.847754999999999</c:v>
                </c:pt>
                <c:pt idx="202">
                  <c:v>59.847641000000003</c:v>
                </c:pt>
                <c:pt idx="203">
                  <c:v>59.847546000000001</c:v>
                </c:pt>
                <c:pt idx="204">
                  <c:v>59.847465999999997</c:v>
                </c:pt>
                <c:pt idx="205">
                  <c:v>59.847392999999997</c:v>
                </c:pt>
                <c:pt idx="206">
                  <c:v>59.847335999999999</c:v>
                </c:pt>
                <c:pt idx="207">
                  <c:v>59.847358999999997</c:v>
                </c:pt>
                <c:pt idx="208">
                  <c:v>59.847377999999999</c:v>
                </c:pt>
                <c:pt idx="209">
                  <c:v>59.847569</c:v>
                </c:pt>
                <c:pt idx="210">
                  <c:v>59.848300999999999</c:v>
                </c:pt>
                <c:pt idx="211">
                  <c:v>59.849421999999997</c:v>
                </c:pt>
                <c:pt idx="212">
                  <c:v>59.850422000000002</c:v>
                </c:pt>
                <c:pt idx="213">
                  <c:v>59.851371999999998</c:v>
                </c:pt>
                <c:pt idx="214">
                  <c:v>59.852314</c:v>
                </c:pt>
                <c:pt idx="215">
                  <c:v>59.853245000000001</c:v>
                </c:pt>
                <c:pt idx="216">
                  <c:v>59.854182999999999</c:v>
                </c:pt>
                <c:pt idx="217">
                  <c:v>59.855151999999997</c:v>
                </c:pt>
                <c:pt idx="218">
                  <c:v>59.856147999999997</c:v>
                </c:pt>
                <c:pt idx="219">
                  <c:v>59.857165999999999</c:v>
                </c:pt>
                <c:pt idx="220">
                  <c:v>59.858207999999998</c:v>
                </c:pt>
                <c:pt idx="221">
                  <c:v>59.859271999999997</c:v>
                </c:pt>
                <c:pt idx="222">
                  <c:v>59.860351999999999</c:v>
                </c:pt>
                <c:pt idx="223">
                  <c:v>59.861443000000001</c:v>
                </c:pt>
                <c:pt idx="224">
                  <c:v>59.862549000000001</c:v>
                </c:pt>
                <c:pt idx="225">
                  <c:v>59.863669999999999</c:v>
                </c:pt>
                <c:pt idx="226">
                  <c:v>59.864803000000002</c:v>
                </c:pt>
                <c:pt idx="227">
                  <c:v>59.865955</c:v>
                </c:pt>
                <c:pt idx="228">
                  <c:v>59.867119000000002</c:v>
                </c:pt>
                <c:pt idx="229">
                  <c:v>59.868304999999999</c:v>
                </c:pt>
                <c:pt idx="230">
                  <c:v>59.869506999999999</c:v>
                </c:pt>
                <c:pt idx="231">
                  <c:v>59.870728</c:v>
                </c:pt>
                <c:pt idx="232">
                  <c:v>59.871971000000002</c:v>
                </c:pt>
                <c:pt idx="233">
                  <c:v>59.873226000000003</c:v>
                </c:pt>
                <c:pt idx="234">
                  <c:v>59.874493000000001</c:v>
                </c:pt>
                <c:pt idx="235">
                  <c:v>59.875771</c:v>
                </c:pt>
                <c:pt idx="236">
                  <c:v>59.877056000000003</c:v>
                </c:pt>
                <c:pt idx="237">
                  <c:v>59.878342000000004</c:v>
                </c:pt>
                <c:pt idx="238">
                  <c:v>59.879631000000003</c:v>
                </c:pt>
                <c:pt idx="239">
                  <c:v>59.880913</c:v>
                </c:pt>
                <c:pt idx="240">
                  <c:v>59.882187000000002</c:v>
                </c:pt>
                <c:pt idx="241">
                  <c:v>59.883445999999999</c:v>
                </c:pt>
                <c:pt idx="242">
                  <c:v>59.884689000000002</c:v>
                </c:pt>
                <c:pt idx="243">
                  <c:v>59.885917999999997</c:v>
                </c:pt>
                <c:pt idx="244">
                  <c:v>59.887123000000003</c:v>
                </c:pt>
                <c:pt idx="245">
                  <c:v>59.888306</c:v>
                </c:pt>
                <c:pt idx="246">
                  <c:v>59.889468999999998</c:v>
                </c:pt>
                <c:pt idx="247">
                  <c:v>59.890605999999998</c:v>
                </c:pt>
                <c:pt idx="248">
                  <c:v>59.891719999999999</c:v>
                </c:pt>
                <c:pt idx="249">
                  <c:v>59.892817999999998</c:v>
                </c:pt>
                <c:pt idx="250">
                  <c:v>59.893889999999999</c:v>
                </c:pt>
                <c:pt idx="251">
                  <c:v>59.894950999999999</c:v>
                </c:pt>
                <c:pt idx="252">
                  <c:v>59.895992</c:v>
                </c:pt>
                <c:pt idx="253">
                  <c:v>59.897018000000003</c:v>
                </c:pt>
                <c:pt idx="254">
                  <c:v>59.898029000000001</c:v>
                </c:pt>
                <c:pt idx="255">
                  <c:v>59.899033000000003</c:v>
                </c:pt>
                <c:pt idx="256">
                  <c:v>59.900027999999999</c:v>
                </c:pt>
                <c:pt idx="257">
                  <c:v>59.901020000000003</c:v>
                </c:pt>
                <c:pt idx="258">
                  <c:v>59.902003999999998</c:v>
                </c:pt>
                <c:pt idx="259">
                  <c:v>59.902985000000001</c:v>
                </c:pt>
                <c:pt idx="260">
                  <c:v>59.903968999999996</c:v>
                </c:pt>
                <c:pt idx="261">
                  <c:v>59.904949000000002</c:v>
                </c:pt>
                <c:pt idx="262">
                  <c:v>59.905932999999997</c:v>
                </c:pt>
                <c:pt idx="263">
                  <c:v>59.906917999999997</c:v>
                </c:pt>
                <c:pt idx="264">
                  <c:v>59.907905999999997</c:v>
                </c:pt>
                <c:pt idx="265">
                  <c:v>59.908893999999997</c:v>
                </c:pt>
                <c:pt idx="266">
                  <c:v>59.909885000000003</c:v>
                </c:pt>
                <c:pt idx="267">
                  <c:v>59.910881000000003</c:v>
                </c:pt>
                <c:pt idx="268">
                  <c:v>59.911873</c:v>
                </c:pt>
                <c:pt idx="269">
                  <c:v>59.912872</c:v>
                </c:pt>
                <c:pt idx="270">
                  <c:v>59.913868000000001</c:v>
                </c:pt>
                <c:pt idx="271">
                  <c:v>59.914864000000001</c:v>
                </c:pt>
                <c:pt idx="272">
                  <c:v>59.915858999999998</c:v>
                </c:pt>
                <c:pt idx="273">
                  <c:v>59.916854999999998</c:v>
                </c:pt>
                <c:pt idx="274">
                  <c:v>59.917842999999998</c:v>
                </c:pt>
                <c:pt idx="275">
                  <c:v>59.918830999999997</c:v>
                </c:pt>
                <c:pt idx="276">
                  <c:v>59.919815</c:v>
                </c:pt>
                <c:pt idx="277">
                  <c:v>59.920791999999999</c:v>
                </c:pt>
                <c:pt idx="278">
                  <c:v>59.921764000000003</c:v>
                </c:pt>
                <c:pt idx="279">
                  <c:v>59.922728999999997</c:v>
                </c:pt>
                <c:pt idx="280">
                  <c:v>59.923687000000001</c:v>
                </c:pt>
                <c:pt idx="281">
                  <c:v>59.924636999999997</c:v>
                </c:pt>
                <c:pt idx="282">
                  <c:v>59.925578999999999</c:v>
                </c:pt>
                <c:pt idx="283">
                  <c:v>59.926506000000003</c:v>
                </c:pt>
                <c:pt idx="284">
                  <c:v>59.927428999999997</c:v>
                </c:pt>
                <c:pt idx="285">
                  <c:v>59.928341000000003</c:v>
                </c:pt>
                <c:pt idx="286">
                  <c:v>59.929245000000002</c:v>
                </c:pt>
                <c:pt idx="287">
                  <c:v>59.930134000000002</c:v>
                </c:pt>
                <c:pt idx="288">
                  <c:v>59.931010999999998</c:v>
                </c:pt>
                <c:pt idx="289">
                  <c:v>59.931877</c:v>
                </c:pt>
                <c:pt idx="290">
                  <c:v>59.932738999999998</c:v>
                </c:pt>
                <c:pt idx="291">
                  <c:v>59.933582000000001</c:v>
                </c:pt>
                <c:pt idx="292">
                  <c:v>59.934413999999997</c:v>
                </c:pt>
                <c:pt idx="293">
                  <c:v>59.935237999999998</c:v>
                </c:pt>
                <c:pt idx="294">
                  <c:v>59.936047000000002</c:v>
                </c:pt>
                <c:pt idx="295">
                  <c:v>59.936844000000001</c:v>
                </c:pt>
                <c:pt idx="296">
                  <c:v>59.937629999999999</c:v>
                </c:pt>
                <c:pt idx="297">
                  <c:v>59.938400000000001</c:v>
                </c:pt>
                <c:pt idx="298">
                  <c:v>59.939166999999998</c:v>
                </c:pt>
                <c:pt idx="299">
                  <c:v>59.939919000000003</c:v>
                </c:pt>
                <c:pt idx="300">
                  <c:v>59.940658999999997</c:v>
                </c:pt>
                <c:pt idx="301">
                  <c:v>59.941391000000003</c:v>
                </c:pt>
                <c:pt idx="302">
                  <c:v>59.942112000000002</c:v>
                </c:pt>
                <c:pt idx="303">
                  <c:v>59.942822</c:v>
                </c:pt>
                <c:pt idx="304">
                  <c:v>59.943522999999999</c:v>
                </c:pt>
                <c:pt idx="305">
                  <c:v>59.944214000000002</c:v>
                </c:pt>
                <c:pt idx="306">
                  <c:v>59.944896999999997</c:v>
                </c:pt>
                <c:pt idx="307">
                  <c:v>59.945571999999999</c:v>
                </c:pt>
                <c:pt idx="308">
                  <c:v>59.946238999999998</c:v>
                </c:pt>
                <c:pt idx="309">
                  <c:v>59.946896000000002</c:v>
                </c:pt>
                <c:pt idx="310">
                  <c:v>59.947547999999998</c:v>
                </c:pt>
                <c:pt idx="311">
                  <c:v>59.948188999999999</c:v>
                </c:pt>
                <c:pt idx="312">
                  <c:v>59.948825999999997</c:v>
                </c:pt>
                <c:pt idx="313">
                  <c:v>59.949455</c:v>
                </c:pt>
                <c:pt idx="314">
                  <c:v>59.950077</c:v>
                </c:pt>
                <c:pt idx="315">
                  <c:v>59.950699</c:v>
                </c:pt>
                <c:pt idx="316">
                  <c:v>59.951309000000002</c:v>
                </c:pt>
                <c:pt idx="317">
                  <c:v>59.951912</c:v>
                </c:pt>
                <c:pt idx="318">
                  <c:v>59.952514999999998</c:v>
                </c:pt>
                <c:pt idx="319">
                  <c:v>59.953110000000002</c:v>
                </c:pt>
                <c:pt idx="320">
                  <c:v>59.953696999999998</c:v>
                </c:pt>
                <c:pt idx="321">
                  <c:v>59.954284999999999</c:v>
                </c:pt>
                <c:pt idx="322">
                  <c:v>59.954867999999998</c:v>
                </c:pt>
                <c:pt idx="323">
                  <c:v>59.955447999999997</c:v>
                </c:pt>
                <c:pt idx="324">
                  <c:v>59.956023999999999</c:v>
                </c:pt>
                <c:pt idx="325">
                  <c:v>59.956595999999998</c:v>
                </c:pt>
                <c:pt idx="326">
                  <c:v>59.957169</c:v>
                </c:pt>
                <c:pt idx="327">
                  <c:v>59.957740999999999</c:v>
                </c:pt>
                <c:pt idx="328">
                  <c:v>59.958305000000003</c:v>
                </c:pt>
                <c:pt idx="329">
                  <c:v>59.958869999999997</c:v>
                </c:pt>
                <c:pt idx="330">
                  <c:v>59.959434999999999</c:v>
                </c:pt>
                <c:pt idx="331">
                  <c:v>59.959991000000002</c:v>
                </c:pt>
                <c:pt idx="332">
                  <c:v>59.960552</c:v>
                </c:pt>
                <c:pt idx="333">
                  <c:v>59.961112999999997</c:v>
                </c:pt>
                <c:pt idx="334">
                  <c:v>59.961666000000001</c:v>
                </c:pt>
                <c:pt idx="335">
                  <c:v>59.962215</c:v>
                </c:pt>
                <c:pt idx="336">
                  <c:v>59.962764999999997</c:v>
                </c:pt>
                <c:pt idx="337">
                  <c:v>59.963306000000003</c:v>
                </c:pt>
                <c:pt idx="338">
                  <c:v>59.963852000000003</c:v>
                </c:pt>
                <c:pt idx="339">
                  <c:v>59.964382000000001</c:v>
                </c:pt>
                <c:pt idx="340">
                  <c:v>59.964908999999999</c:v>
                </c:pt>
                <c:pt idx="341">
                  <c:v>59.965431000000002</c:v>
                </c:pt>
                <c:pt idx="342">
                  <c:v>59.965946000000002</c:v>
                </c:pt>
                <c:pt idx="343">
                  <c:v>59.966453999999999</c:v>
                </c:pt>
                <c:pt idx="344">
                  <c:v>59.966957000000001</c:v>
                </c:pt>
                <c:pt idx="345">
                  <c:v>59.967449000000002</c:v>
                </c:pt>
                <c:pt idx="346">
                  <c:v>59.967934</c:v>
                </c:pt>
                <c:pt idx="347">
                  <c:v>59.968414000000003</c:v>
                </c:pt>
                <c:pt idx="348">
                  <c:v>59.968879999999999</c:v>
                </c:pt>
                <c:pt idx="349">
                  <c:v>59.969341</c:v>
                </c:pt>
                <c:pt idx="350">
                  <c:v>59.969794999999998</c:v>
                </c:pt>
                <c:pt idx="351">
                  <c:v>59.970238000000002</c:v>
                </c:pt>
                <c:pt idx="352">
                  <c:v>59.970672999999998</c:v>
                </c:pt>
                <c:pt idx="353">
                  <c:v>59.971103999999997</c:v>
                </c:pt>
                <c:pt idx="354">
                  <c:v>59.971527000000002</c:v>
                </c:pt>
                <c:pt idx="355">
                  <c:v>59.971938999999999</c:v>
                </c:pt>
                <c:pt idx="356">
                  <c:v>59.972346999999999</c:v>
                </c:pt>
                <c:pt idx="357">
                  <c:v>59.972743999999999</c:v>
                </c:pt>
                <c:pt idx="358">
                  <c:v>59.973137000000001</c:v>
                </c:pt>
                <c:pt idx="359">
                  <c:v>59.973526</c:v>
                </c:pt>
                <c:pt idx="360">
                  <c:v>59.973903999999997</c:v>
                </c:pt>
                <c:pt idx="361">
                  <c:v>59.974280999999998</c:v>
                </c:pt>
                <c:pt idx="362">
                  <c:v>59.974648000000002</c:v>
                </c:pt>
                <c:pt idx="363">
                  <c:v>59.975009999999997</c:v>
                </c:pt>
                <c:pt idx="364">
                  <c:v>59.975364999999996</c:v>
                </c:pt>
                <c:pt idx="365">
                  <c:v>59.975723000000002</c:v>
                </c:pt>
                <c:pt idx="366">
                  <c:v>59.976073999999997</c:v>
                </c:pt>
                <c:pt idx="367">
                  <c:v>59.976421000000002</c:v>
                </c:pt>
                <c:pt idx="368">
                  <c:v>59.976765</c:v>
                </c:pt>
                <c:pt idx="369">
                  <c:v>59.977108000000001</c:v>
                </c:pt>
                <c:pt idx="370">
                  <c:v>59.977448000000003</c:v>
                </c:pt>
                <c:pt idx="371">
                  <c:v>59.977786999999999</c:v>
                </c:pt>
                <c:pt idx="372">
                  <c:v>59.978122999999997</c:v>
                </c:pt>
                <c:pt idx="373">
                  <c:v>59.978458000000003</c:v>
                </c:pt>
                <c:pt idx="374">
                  <c:v>59.978797999999998</c:v>
                </c:pt>
                <c:pt idx="375">
                  <c:v>59.979134000000002</c:v>
                </c:pt>
                <c:pt idx="376">
                  <c:v>59.979469000000002</c:v>
                </c:pt>
                <c:pt idx="377">
                  <c:v>59.979804999999999</c:v>
                </c:pt>
                <c:pt idx="378">
                  <c:v>59.980136999999999</c:v>
                </c:pt>
                <c:pt idx="379">
                  <c:v>59.980468999999999</c:v>
                </c:pt>
                <c:pt idx="380">
                  <c:v>59.980803999999999</c:v>
                </c:pt>
                <c:pt idx="381">
                  <c:v>59.981135999999999</c:v>
                </c:pt>
                <c:pt idx="382">
                  <c:v>59.981464000000003</c:v>
                </c:pt>
                <c:pt idx="383">
                  <c:v>59.981796000000003</c:v>
                </c:pt>
                <c:pt idx="384">
                  <c:v>59.982123999999999</c:v>
                </c:pt>
                <c:pt idx="385">
                  <c:v>59.982452000000002</c:v>
                </c:pt>
                <c:pt idx="386">
                  <c:v>59.982776999999999</c:v>
                </c:pt>
                <c:pt idx="387">
                  <c:v>59.983097000000001</c:v>
                </c:pt>
                <c:pt idx="388">
                  <c:v>59.983421</c:v>
                </c:pt>
                <c:pt idx="389">
                  <c:v>59.983738000000002</c:v>
                </c:pt>
                <c:pt idx="390">
                  <c:v>59.984054999999998</c:v>
                </c:pt>
                <c:pt idx="391">
                  <c:v>59.984366999999999</c:v>
                </c:pt>
                <c:pt idx="392">
                  <c:v>59.984676</c:v>
                </c:pt>
                <c:pt idx="393">
                  <c:v>59.984982000000002</c:v>
                </c:pt>
                <c:pt idx="394">
                  <c:v>59.985283000000003</c:v>
                </c:pt>
                <c:pt idx="395">
                  <c:v>59.985584000000003</c:v>
                </c:pt>
                <c:pt idx="396">
                  <c:v>59.985878</c:v>
                </c:pt>
                <c:pt idx="397">
                  <c:v>59.986167999999999</c:v>
                </c:pt>
                <c:pt idx="398">
                  <c:v>59.986454000000002</c:v>
                </c:pt>
                <c:pt idx="399">
                  <c:v>59.986732000000003</c:v>
                </c:pt>
                <c:pt idx="400">
                  <c:v>59.987006999999998</c:v>
                </c:pt>
                <c:pt idx="401">
                  <c:v>59.987273999999999</c:v>
                </c:pt>
                <c:pt idx="402">
                  <c:v>59.987541</c:v>
                </c:pt>
                <c:pt idx="403">
                  <c:v>59.987797</c:v>
                </c:pt>
                <c:pt idx="404">
                  <c:v>59.988048999999997</c:v>
                </c:pt>
                <c:pt idx="405">
                  <c:v>59.988297000000003</c:v>
                </c:pt>
                <c:pt idx="406">
                  <c:v>59.988537000000001</c:v>
                </c:pt>
                <c:pt idx="407">
                  <c:v>59.988776999999999</c:v>
                </c:pt>
                <c:pt idx="408">
                  <c:v>59.989006000000003</c:v>
                </c:pt>
                <c:pt idx="409">
                  <c:v>59.989235000000001</c:v>
                </c:pt>
                <c:pt idx="410">
                  <c:v>59.989455999999997</c:v>
                </c:pt>
                <c:pt idx="411">
                  <c:v>59.989669999999997</c:v>
                </c:pt>
                <c:pt idx="412">
                  <c:v>59.989887000000003</c:v>
                </c:pt>
                <c:pt idx="413">
                  <c:v>59.990093000000002</c:v>
                </c:pt>
                <c:pt idx="414">
                  <c:v>59.990299</c:v>
                </c:pt>
                <c:pt idx="415">
                  <c:v>59.990498000000002</c:v>
                </c:pt>
                <c:pt idx="416">
                  <c:v>59.990696</c:v>
                </c:pt>
                <c:pt idx="417">
                  <c:v>59.990887000000001</c:v>
                </c:pt>
                <c:pt idx="418">
                  <c:v>59.991076999999997</c:v>
                </c:pt>
                <c:pt idx="419">
                  <c:v>59.991264000000001</c:v>
                </c:pt>
                <c:pt idx="420">
                  <c:v>59.991444000000001</c:v>
                </c:pt>
                <c:pt idx="421">
                  <c:v>59.991622999999997</c:v>
                </c:pt>
                <c:pt idx="422">
                  <c:v>59.991798000000003</c:v>
                </c:pt>
                <c:pt idx="423">
                  <c:v>59.991973999999999</c:v>
                </c:pt>
                <c:pt idx="424">
                  <c:v>59.992142000000001</c:v>
                </c:pt>
                <c:pt idx="425">
                  <c:v>59.992313000000003</c:v>
                </c:pt>
                <c:pt idx="426">
                  <c:v>59.992480999999998</c:v>
                </c:pt>
                <c:pt idx="427">
                  <c:v>59.992645000000003</c:v>
                </c:pt>
                <c:pt idx="428">
                  <c:v>59.992812999999998</c:v>
                </c:pt>
                <c:pt idx="429">
                  <c:v>59.992972999999999</c:v>
                </c:pt>
                <c:pt idx="430">
                  <c:v>59.993133999999998</c:v>
                </c:pt>
                <c:pt idx="431">
                  <c:v>59.993293999999999</c:v>
                </c:pt>
                <c:pt idx="432">
                  <c:v>59.993450000000003</c:v>
                </c:pt>
                <c:pt idx="433">
                  <c:v>59.993609999999997</c:v>
                </c:pt>
                <c:pt idx="434">
                  <c:v>59.993766999999998</c:v>
                </c:pt>
                <c:pt idx="435">
                  <c:v>59.993923000000002</c:v>
                </c:pt>
                <c:pt idx="436">
                  <c:v>59.994079999999997</c:v>
                </c:pt>
                <c:pt idx="437">
                  <c:v>59.994231999999997</c:v>
                </c:pt>
                <c:pt idx="438">
                  <c:v>59.994385000000001</c:v>
                </c:pt>
                <c:pt idx="439">
                  <c:v>59.994537000000001</c:v>
                </c:pt>
                <c:pt idx="440">
                  <c:v>59.994686000000002</c:v>
                </c:pt>
                <c:pt idx="441">
                  <c:v>59.994835000000002</c:v>
                </c:pt>
                <c:pt idx="442">
                  <c:v>59.994984000000002</c:v>
                </c:pt>
                <c:pt idx="443">
                  <c:v>59.995128999999999</c:v>
                </c:pt>
                <c:pt idx="444">
                  <c:v>59.995274000000002</c:v>
                </c:pt>
                <c:pt idx="445">
                  <c:v>59.995410999999997</c:v>
                </c:pt>
                <c:pt idx="446">
                  <c:v>59.995552000000004</c:v>
                </c:pt>
                <c:pt idx="447">
                  <c:v>59.995688999999999</c:v>
                </c:pt>
                <c:pt idx="448">
                  <c:v>59.995826999999998</c:v>
                </c:pt>
                <c:pt idx="449">
                  <c:v>59.995959999999997</c:v>
                </c:pt>
                <c:pt idx="450">
                  <c:v>59.996090000000002</c:v>
                </c:pt>
                <c:pt idx="451">
                  <c:v>59.996220000000001</c:v>
                </c:pt>
                <c:pt idx="452">
                  <c:v>59.996346000000003</c:v>
                </c:pt>
                <c:pt idx="453">
                  <c:v>59.996471</c:v>
                </c:pt>
                <c:pt idx="454">
                  <c:v>59.996589999999998</c:v>
                </c:pt>
                <c:pt idx="455">
                  <c:v>59.996707999999998</c:v>
                </c:pt>
                <c:pt idx="456">
                  <c:v>59.996822000000002</c:v>
                </c:pt>
                <c:pt idx="457">
                  <c:v>59.996932999999999</c:v>
                </c:pt>
                <c:pt idx="458">
                  <c:v>59.997039999999998</c:v>
                </c:pt>
                <c:pt idx="459">
                  <c:v>59.997143000000001</c:v>
                </c:pt>
                <c:pt idx="460">
                  <c:v>59.997242</c:v>
                </c:pt>
                <c:pt idx="461">
                  <c:v>59.997337000000002</c:v>
                </c:pt>
                <c:pt idx="462">
                  <c:v>59.997433000000001</c:v>
                </c:pt>
                <c:pt idx="463">
                  <c:v>59.997520000000002</c:v>
                </c:pt>
                <c:pt idx="464">
                  <c:v>59.997608</c:v>
                </c:pt>
                <c:pt idx="465">
                  <c:v>59.997684</c:v>
                </c:pt>
                <c:pt idx="466">
                  <c:v>59.997765000000001</c:v>
                </c:pt>
                <c:pt idx="467">
                  <c:v>59.997841000000001</c:v>
                </c:pt>
                <c:pt idx="468">
                  <c:v>59.997909999999997</c:v>
                </c:pt>
                <c:pt idx="469">
                  <c:v>59.997973999999999</c:v>
                </c:pt>
                <c:pt idx="470">
                  <c:v>59.998043000000003</c:v>
                </c:pt>
                <c:pt idx="471">
                  <c:v>59.998103999999998</c:v>
                </c:pt>
                <c:pt idx="472">
                  <c:v>59.998161000000003</c:v>
                </c:pt>
                <c:pt idx="473">
                  <c:v>59.998218999999999</c:v>
                </c:pt>
                <c:pt idx="474">
                  <c:v>59.998275999999997</c:v>
                </c:pt>
                <c:pt idx="475">
                  <c:v>59.998328999999998</c:v>
                </c:pt>
                <c:pt idx="476">
                  <c:v>59.998379</c:v>
                </c:pt>
                <c:pt idx="477">
                  <c:v>59.998427999999997</c:v>
                </c:pt>
                <c:pt idx="478">
                  <c:v>59.998477999999999</c:v>
                </c:pt>
                <c:pt idx="479">
                  <c:v>59.998519999999999</c:v>
                </c:pt>
                <c:pt idx="480">
                  <c:v>59.998565999999997</c:v>
                </c:pt>
                <c:pt idx="481">
                  <c:v>59.998607999999997</c:v>
                </c:pt>
                <c:pt idx="482">
                  <c:v>59.998649999999998</c:v>
                </c:pt>
                <c:pt idx="483">
                  <c:v>59.998691999999998</c:v>
                </c:pt>
                <c:pt idx="484">
                  <c:v>59.998730000000002</c:v>
                </c:pt>
                <c:pt idx="485">
                  <c:v>59.998772000000002</c:v>
                </c:pt>
                <c:pt idx="486">
                  <c:v>59.998806000000002</c:v>
                </c:pt>
                <c:pt idx="487">
                  <c:v>59.998840000000001</c:v>
                </c:pt>
                <c:pt idx="488">
                  <c:v>59.998882000000002</c:v>
                </c:pt>
                <c:pt idx="489">
                  <c:v>59.998916999999999</c:v>
                </c:pt>
                <c:pt idx="490">
                  <c:v>59.998950999999998</c:v>
                </c:pt>
                <c:pt idx="491">
                  <c:v>59.998989000000002</c:v>
                </c:pt>
                <c:pt idx="492">
                  <c:v>59.999023000000001</c:v>
                </c:pt>
                <c:pt idx="493">
                  <c:v>59.999057999999998</c:v>
                </c:pt>
                <c:pt idx="494">
                  <c:v>59.999096000000002</c:v>
                </c:pt>
                <c:pt idx="495">
                  <c:v>59.999130000000001</c:v>
                </c:pt>
                <c:pt idx="496">
                  <c:v>59.999167999999997</c:v>
                </c:pt>
                <c:pt idx="497">
                  <c:v>59.999203000000001</c:v>
                </c:pt>
                <c:pt idx="498">
                  <c:v>59.999232999999997</c:v>
                </c:pt>
                <c:pt idx="499">
                  <c:v>59.999271</c:v>
                </c:pt>
                <c:pt idx="500">
                  <c:v>59.999298000000003</c:v>
                </c:pt>
                <c:pt idx="501">
                  <c:v>59.999332000000003</c:v>
                </c:pt>
                <c:pt idx="502">
                  <c:v>59.999363000000002</c:v>
                </c:pt>
                <c:pt idx="503">
                  <c:v>59.999392999999998</c:v>
                </c:pt>
                <c:pt idx="504">
                  <c:v>59.999415999999997</c:v>
                </c:pt>
                <c:pt idx="505">
                  <c:v>59.999447000000004</c:v>
                </c:pt>
                <c:pt idx="506">
                  <c:v>59.999470000000002</c:v>
                </c:pt>
                <c:pt idx="507">
                  <c:v>59.999493000000001</c:v>
                </c:pt>
                <c:pt idx="508">
                  <c:v>59.999512000000003</c:v>
                </c:pt>
                <c:pt idx="509">
                  <c:v>59.999535000000002</c:v>
                </c:pt>
                <c:pt idx="510">
                  <c:v>59.999549999999999</c:v>
                </c:pt>
                <c:pt idx="511">
                  <c:v>59.999569000000001</c:v>
                </c:pt>
                <c:pt idx="512">
                  <c:v>59.999580000000002</c:v>
                </c:pt>
                <c:pt idx="513">
                  <c:v>59.999595999999997</c:v>
                </c:pt>
                <c:pt idx="514">
                  <c:v>59.999606999999997</c:v>
                </c:pt>
                <c:pt idx="515">
                  <c:v>59.999619000000003</c:v>
                </c:pt>
                <c:pt idx="516">
                  <c:v>59.999625999999999</c:v>
                </c:pt>
                <c:pt idx="517">
                  <c:v>59.999630000000003</c:v>
                </c:pt>
                <c:pt idx="518">
                  <c:v>59.999634</c:v>
                </c:pt>
                <c:pt idx="519">
                  <c:v>59.999637999999997</c:v>
                </c:pt>
                <c:pt idx="520">
                  <c:v>59.999637999999997</c:v>
                </c:pt>
                <c:pt idx="521">
                  <c:v>59.999634</c:v>
                </c:pt>
                <c:pt idx="522">
                  <c:v>59.999630000000003</c:v>
                </c:pt>
                <c:pt idx="523">
                  <c:v>59.999625999999999</c:v>
                </c:pt>
                <c:pt idx="524">
                  <c:v>59.999622000000002</c:v>
                </c:pt>
                <c:pt idx="525">
                  <c:v>59.999611000000002</c:v>
                </c:pt>
                <c:pt idx="526">
                  <c:v>59.999599000000003</c:v>
                </c:pt>
                <c:pt idx="527">
                  <c:v>59.999588000000003</c:v>
                </c:pt>
                <c:pt idx="528">
                  <c:v>59.999572999999998</c:v>
                </c:pt>
                <c:pt idx="529">
                  <c:v>59.999561</c:v>
                </c:pt>
                <c:pt idx="530">
                  <c:v>59.999546000000002</c:v>
                </c:pt>
                <c:pt idx="531">
                  <c:v>59.999527</c:v>
                </c:pt>
                <c:pt idx="532">
                  <c:v>59.999512000000003</c:v>
                </c:pt>
                <c:pt idx="533">
                  <c:v>59.999493000000001</c:v>
                </c:pt>
                <c:pt idx="534">
                  <c:v>59.999473999999999</c:v>
                </c:pt>
                <c:pt idx="535">
                  <c:v>59.999454</c:v>
                </c:pt>
                <c:pt idx="536">
                  <c:v>59.999434999999998</c:v>
                </c:pt>
                <c:pt idx="537">
                  <c:v>59.999412999999997</c:v>
                </c:pt>
                <c:pt idx="538">
                  <c:v>59.999392999999998</c:v>
                </c:pt>
                <c:pt idx="539">
                  <c:v>59.999370999999996</c:v>
                </c:pt>
                <c:pt idx="540">
                  <c:v>59.999347999999998</c:v>
                </c:pt>
                <c:pt idx="541">
                  <c:v>59.999329000000003</c:v>
                </c:pt>
                <c:pt idx="542">
                  <c:v>59.999305999999997</c:v>
                </c:pt>
                <c:pt idx="543">
                  <c:v>59.999282999999998</c:v>
                </c:pt>
                <c:pt idx="544">
                  <c:v>59.99926</c:v>
                </c:pt>
                <c:pt idx="545">
                  <c:v>59.999237000000001</c:v>
                </c:pt>
                <c:pt idx="546">
                  <c:v>59.999217999999999</c:v>
                </c:pt>
                <c:pt idx="547">
                  <c:v>59.999191000000003</c:v>
                </c:pt>
                <c:pt idx="548">
                  <c:v>59.999167999999997</c:v>
                </c:pt>
                <c:pt idx="549">
                  <c:v>59.999149000000003</c:v>
                </c:pt>
                <c:pt idx="550">
                  <c:v>59.999122999999997</c:v>
                </c:pt>
                <c:pt idx="551">
                  <c:v>59.999104000000003</c:v>
                </c:pt>
                <c:pt idx="552">
                  <c:v>59.999080999999997</c:v>
                </c:pt>
                <c:pt idx="553">
                  <c:v>59.999057999999998</c:v>
                </c:pt>
                <c:pt idx="554">
                  <c:v>59.999039000000003</c:v>
                </c:pt>
                <c:pt idx="555">
                  <c:v>59.999020000000002</c:v>
                </c:pt>
                <c:pt idx="556">
                  <c:v>59.999001</c:v>
                </c:pt>
                <c:pt idx="557">
                  <c:v>59.998978000000001</c:v>
                </c:pt>
                <c:pt idx="558">
                  <c:v>59.998958999999999</c:v>
                </c:pt>
                <c:pt idx="559">
                  <c:v>59.998939999999997</c:v>
                </c:pt>
                <c:pt idx="560">
                  <c:v>59.998916999999999</c:v>
                </c:pt>
                <c:pt idx="561">
                  <c:v>59.998894</c:v>
                </c:pt>
                <c:pt idx="562">
                  <c:v>59.998874999999998</c:v>
                </c:pt>
                <c:pt idx="563">
                  <c:v>59.998851999999999</c:v>
                </c:pt>
                <c:pt idx="564">
                  <c:v>59.998829000000001</c:v>
                </c:pt>
                <c:pt idx="565">
                  <c:v>59.998806000000002</c:v>
                </c:pt>
                <c:pt idx="566">
                  <c:v>59.998778999999999</c:v>
                </c:pt>
                <c:pt idx="567">
                  <c:v>59.998756</c:v>
                </c:pt>
                <c:pt idx="568">
                  <c:v>59.998730000000002</c:v>
                </c:pt>
                <c:pt idx="569">
                  <c:v>59.998707000000003</c:v>
                </c:pt>
                <c:pt idx="570">
                  <c:v>59.998676000000003</c:v>
                </c:pt>
                <c:pt idx="571">
                  <c:v>59.998649999999998</c:v>
                </c:pt>
                <c:pt idx="572">
                  <c:v>59.998618999999998</c:v>
                </c:pt>
                <c:pt idx="573">
                  <c:v>59.998592000000002</c:v>
                </c:pt>
                <c:pt idx="574">
                  <c:v>59.998562</c:v>
                </c:pt>
                <c:pt idx="575">
                  <c:v>59.998531</c:v>
                </c:pt>
                <c:pt idx="576">
                  <c:v>59.998497</c:v>
                </c:pt>
                <c:pt idx="577">
                  <c:v>59.998466000000001</c:v>
                </c:pt>
                <c:pt idx="578">
                  <c:v>59.998432000000001</c:v>
                </c:pt>
                <c:pt idx="579">
                  <c:v>59.998398000000002</c:v>
                </c:pt>
                <c:pt idx="580">
                  <c:v>59.998362999999998</c:v>
                </c:pt>
                <c:pt idx="581">
                  <c:v>59.998325000000001</c:v>
                </c:pt>
                <c:pt idx="582">
                  <c:v>59.998291000000002</c:v>
                </c:pt>
                <c:pt idx="583">
                  <c:v>59.998252999999998</c:v>
                </c:pt>
                <c:pt idx="584">
                  <c:v>59.998215000000002</c:v>
                </c:pt>
                <c:pt idx="585">
                  <c:v>59.998176999999998</c:v>
                </c:pt>
                <c:pt idx="586">
                  <c:v>59.998137999999997</c:v>
                </c:pt>
                <c:pt idx="587">
                  <c:v>59.998092999999997</c:v>
                </c:pt>
                <c:pt idx="588">
                  <c:v>59.998055000000001</c:v>
                </c:pt>
                <c:pt idx="589">
                  <c:v>59.998016</c:v>
                </c:pt>
                <c:pt idx="590">
                  <c:v>59.997971</c:v>
                </c:pt>
                <c:pt idx="591">
                  <c:v>59.997931999999999</c:v>
                </c:pt>
                <c:pt idx="592">
                  <c:v>59.997889999999998</c:v>
                </c:pt>
                <c:pt idx="593">
                  <c:v>59.997852000000002</c:v>
                </c:pt>
                <c:pt idx="594">
                  <c:v>59.997810000000001</c:v>
                </c:pt>
                <c:pt idx="595">
                  <c:v>59.997768000000001</c:v>
                </c:pt>
                <c:pt idx="596">
                  <c:v>59.997729999999997</c:v>
                </c:pt>
                <c:pt idx="597">
                  <c:v>59.997687999999997</c:v>
                </c:pt>
                <c:pt idx="598">
                  <c:v>59.997653999999997</c:v>
                </c:pt>
                <c:pt idx="599">
                  <c:v>59.997616000000001</c:v>
                </c:pt>
                <c:pt idx="600">
                  <c:v>59.997574</c:v>
                </c:pt>
                <c:pt idx="601">
                  <c:v>59.997540000000001</c:v>
                </c:pt>
                <c:pt idx="602">
                  <c:v>59.997501</c:v>
                </c:pt>
                <c:pt idx="603">
                  <c:v>59.997463000000003</c:v>
                </c:pt>
                <c:pt idx="604">
                  <c:v>59.997425</c:v>
                </c:pt>
                <c:pt idx="605">
                  <c:v>59.997391</c:v>
                </c:pt>
                <c:pt idx="606">
                  <c:v>59.997352999999997</c:v>
                </c:pt>
                <c:pt idx="607">
                  <c:v>59.997318</c:v>
                </c:pt>
                <c:pt idx="608">
                  <c:v>59.997280000000003</c:v>
                </c:pt>
                <c:pt idx="609">
                  <c:v>59.997245999999997</c:v>
                </c:pt>
                <c:pt idx="610">
                  <c:v>59.997208000000001</c:v>
                </c:pt>
                <c:pt idx="611">
                  <c:v>59.997172999999997</c:v>
                </c:pt>
                <c:pt idx="612">
                  <c:v>59.997138999999997</c:v>
                </c:pt>
                <c:pt idx="613">
                  <c:v>59.997107999999997</c:v>
                </c:pt>
                <c:pt idx="614">
                  <c:v>59.997070000000001</c:v>
                </c:pt>
                <c:pt idx="615">
                  <c:v>59.997039999999998</c:v>
                </c:pt>
                <c:pt idx="616">
                  <c:v>59.997005000000001</c:v>
                </c:pt>
                <c:pt idx="617">
                  <c:v>59.996974999999999</c:v>
                </c:pt>
                <c:pt idx="618">
                  <c:v>59.996941</c:v>
                </c:pt>
                <c:pt idx="619">
                  <c:v>59.99691</c:v>
                </c:pt>
                <c:pt idx="620">
                  <c:v>59.996879999999997</c:v>
                </c:pt>
                <c:pt idx="621">
                  <c:v>59.996845</c:v>
                </c:pt>
                <c:pt idx="622">
                  <c:v>59.996814999999998</c:v>
                </c:pt>
                <c:pt idx="623">
                  <c:v>59.996780000000001</c:v>
                </c:pt>
                <c:pt idx="624">
                  <c:v>59.996746000000002</c:v>
                </c:pt>
                <c:pt idx="625">
                  <c:v>59.996712000000002</c:v>
                </c:pt>
                <c:pt idx="626">
                  <c:v>59.996681000000002</c:v>
                </c:pt>
                <c:pt idx="627">
                  <c:v>59.996647000000003</c:v>
                </c:pt>
                <c:pt idx="628">
                  <c:v>59.996608999999999</c:v>
                </c:pt>
                <c:pt idx="629">
                  <c:v>59.996578</c:v>
                </c:pt>
                <c:pt idx="630">
                  <c:v>59.996540000000003</c:v>
                </c:pt>
                <c:pt idx="631">
                  <c:v>59.996505999999997</c:v>
                </c:pt>
                <c:pt idx="632">
                  <c:v>59.996471</c:v>
                </c:pt>
                <c:pt idx="633">
                  <c:v>59.996433000000003</c:v>
                </c:pt>
                <c:pt idx="634">
                  <c:v>59.996398999999997</c:v>
                </c:pt>
                <c:pt idx="635">
                  <c:v>59.996367999999997</c:v>
                </c:pt>
                <c:pt idx="636">
                  <c:v>59.99633</c:v>
                </c:pt>
                <c:pt idx="637">
                  <c:v>59.996296000000001</c:v>
                </c:pt>
                <c:pt idx="638">
                  <c:v>59.996257999999997</c:v>
                </c:pt>
                <c:pt idx="639">
                  <c:v>59.996220000000001</c:v>
                </c:pt>
                <c:pt idx="640">
                  <c:v>59.996184999999997</c:v>
                </c:pt>
                <c:pt idx="641">
                  <c:v>59.996147000000001</c:v>
                </c:pt>
                <c:pt idx="642">
                  <c:v>59.996113000000001</c:v>
                </c:pt>
                <c:pt idx="643">
                  <c:v>59.996077999999997</c:v>
                </c:pt>
                <c:pt idx="644">
                  <c:v>59.996037000000001</c:v>
                </c:pt>
                <c:pt idx="645">
                  <c:v>59.996001999999997</c:v>
                </c:pt>
                <c:pt idx="646">
                  <c:v>59.995964000000001</c:v>
                </c:pt>
                <c:pt idx="647">
                  <c:v>59.995922</c:v>
                </c:pt>
                <c:pt idx="648">
                  <c:v>59.995888000000001</c:v>
                </c:pt>
                <c:pt idx="649">
                  <c:v>59.995849999999997</c:v>
                </c:pt>
                <c:pt idx="650">
                  <c:v>59.995811000000003</c:v>
                </c:pt>
                <c:pt idx="651">
                  <c:v>59.995773</c:v>
                </c:pt>
                <c:pt idx="652">
                  <c:v>59.995735000000003</c:v>
                </c:pt>
                <c:pt idx="653">
                  <c:v>59.995700999999997</c:v>
                </c:pt>
                <c:pt idx="654">
                  <c:v>59.995663</c:v>
                </c:pt>
                <c:pt idx="655">
                  <c:v>59.995628000000004</c:v>
                </c:pt>
                <c:pt idx="656">
                  <c:v>59.995593999999997</c:v>
                </c:pt>
                <c:pt idx="657">
                  <c:v>59.995559999999998</c:v>
                </c:pt>
                <c:pt idx="658">
                  <c:v>59.995522000000001</c:v>
                </c:pt>
                <c:pt idx="659">
                  <c:v>59.995491000000001</c:v>
                </c:pt>
                <c:pt idx="660">
                  <c:v>59.995457000000002</c:v>
                </c:pt>
                <c:pt idx="661">
                  <c:v>59.995426000000002</c:v>
                </c:pt>
                <c:pt idx="662">
                  <c:v>59.995392000000002</c:v>
                </c:pt>
                <c:pt idx="663">
                  <c:v>59.995361000000003</c:v>
                </c:pt>
                <c:pt idx="664">
                  <c:v>59.995331</c:v>
                </c:pt>
                <c:pt idx="665">
                  <c:v>59.995296000000003</c:v>
                </c:pt>
                <c:pt idx="666">
                  <c:v>59.995269999999998</c:v>
                </c:pt>
                <c:pt idx="667">
                  <c:v>59.995235000000001</c:v>
                </c:pt>
                <c:pt idx="668">
                  <c:v>59.995204999999999</c:v>
                </c:pt>
                <c:pt idx="669">
                  <c:v>59.995173999999999</c:v>
                </c:pt>
                <c:pt idx="670">
                  <c:v>59.995148</c:v>
                </c:pt>
                <c:pt idx="671">
                  <c:v>59.995117</c:v>
                </c:pt>
                <c:pt idx="672">
                  <c:v>59.995089999999998</c:v>
                </c:pt>
                <c:pt idx="673">
                  <c:v>59.995060000000002</c:v>
                </c:pt>
                <c:pt idx="674">
                  <c:v>59.995032999999999</c:v>
                </c:pt>
                <c:pt idx="675">
                  <c:v>59.995007000000001</c:v>
                </c:pt>
                <c:pt idx="676">
                  <c:v>59.994979999999998</c:v>
                </c:pt>
                <c:pt idx="677">
                  <c:v>59.994953000000002</c:v>
                </c:pt>
                <c:pt idx="678">
                  <c:v>59.994926</c:v>
                </c:pt>
                <c:pt idx="679">
                  <c:v>59.994900000000001</c:v>
                </c:pt>
                <c:pt idx="680">
                  <c:v>59.994877000000002</c:v>
                </c:pt>
                <c:pt idx="681">
                  <c:v>59.994846000000003</c:v>
                </c:pt>
                <c:pt idx="682">
                  <c:v>59.994819999999997</c:v>
                </c:pt>
                <c:pt idx="683">
                  <c:v>59.994796999999998</c:v>
                </c:pt>
                <c:pt idx="684">
                  <c:v>59.994765999999998</c:v>
                </c:pt>
                <c:pt idx="685">
                  <c:v>59.994743</c:v>
                </c:pt>
                <c:pt idx="686">
                  <c:v>59.994712999999997</c:v>
                </c:pt>
                <c:pt idx="687">
                  <c:v>59.994689999999999</c:v>
                </c:pt>
                <c:pt idx="688">
                  <c:v>59.994658999999999</c:v>
                </c:pt>
                <c:pt idx="689">
                  <c:v>59.994633</c:v>
                </c:pt>
                <c:pt idx="690">
                  <c:v>59.994605999999997</c:v>
                </c:pt>
                <c:pt idx="691">
                  <c:v>59.994579000000002</c:v>
                </c:pt>
                <c:pt idx="692">
                  <c:v>59.994548999999999</c:v>
                </c:pt>
                <c:pt idx="693">
                  <c:v>59.994522000000003</c:v>
                </c:pt>
                <c:pt idx="694">
                  <c:v>59.994492000000001</c:v>
                </c:pt>
                <c:pt idx="695">
                  <c:v>59.994469000000002</c:v>
                </c:pt>
                <c:pt idx="696">
                  <c:v>59.994438000000002</c:v>
                </c:pt>
                <c:pt idx="697">
                  <c:v>59.994414999999996</c:v>
                </c:pt>
                <c:pt idx="698">
                  <c:v>59.994385000000001</c:v>
                </c:pt>
                <c:pt idx="699">
                  <c:v>59.994357999999998</c:v>
                </c:pt>
                <c:pt idx="700">
                  <c:v>59.994328000000003</c:v>
                </c:pt>
                <c:pt idx="701">
                  <c:v>59.994304999999997</c:v>
                </c:pt>
                <c:pt idx="702">
                  <c:v>59.994273999999997</c:v>
                </c:pt>
                <c:pt idx="703">
                  <c:v>59.994247000000001</c:v>
                </c:pt>
                <c:pt idx="704">
                  <c:v>59.994221000000003</c:v>
                </c:pt>
                <c:pt idx="705">
                  <c:v>59.994194</c:v>
                </c:pt>
                <c:pt idx="706">
                  <c:v>59.994163999999998</c:v>
                </c:pt>
                <c:pt idx="707">
                  <c:v>59.994137000000002</c:v>
                </c:pt>
                <c:pt idx="708">
                  <c:v>59.994109999999999</c:v>
                </c:pt>
                <c:pt idx="709">
                  <c:v>59.994079999999997</c:v>
                </c:pt>
                <c:pt idx="710">
                  <c:v>59.994056999999998</c:v>
                </c:pt>
                <c:pt idx="711">
                  <c:v>59.994025999999998</c:v>
                </c:pt>
                <c:pt idx="712">
                  <c:v>59.994002999999999</c:v>
                </c:pt>
                <c:pt idx="713">
                  <c:v>59.993977000000001</c:v>
                </c:pt>
                <c:pt idx="714">
                  <c:v>59.993954000000002</c:v>
                </c:pt>
                <c:pt idx="715">
                  <c:v>59.993926999999999</c:v>
                </c:pt>
                <c:pt idx="716">
                  <c:v>59.993904000000001</c:v>
                </c:pt>
                <c:pt idx="717">
                  <c:v>59.993881000000002</c:v>
                </c:pt>
                <c:pt idx="718">
                  <c:v>59.993855000000003</c:v>
                </c:pt>
                <c:pt idx="719">
                  <c:v>59.993834999999997</c:v>
                </c:pt>
                <c:pt idx="720">
                  <c:v>59.993813000000003</c:v>
                </c:pt>
                <c:pt idx="721">
                  <c:v>59.993789999999997</c:v>
                </c:pt>
                <c:pt idx="722">
                  <c:v>59.993766999999998</c:v>
                </c:pt>
                <c:pt idx="723">
                  <c:v>59.993744</c:v>
                </c:pt>
                <c:pt idx="724">
                  <c:v>59.993724999999998</c:v>
                </c:pt>
                <c:pt idx="725">
                  <c:v>59.993706000000003</c:v>
                </c:pt>
                <c:pt idx="726">
                  <c:v>59.993682999999997</c:v>
                </c:pt>
                <c:pt idx="727">
                  <c:v>59.993664000000003</c:v>
                </c:pt>
                <c:pt idx="728">
                  <c:v>59.993640999999997</c:v>
                </c:pt>
                <c:pt idx="729">
                  <c:v>59.993622000000002</c:v>
                </c:pt>
                <c:pt idx="730">
                  <c:v>59.993603</c:v>
                </c:pt>
                <c:pt idx="731">
                  <c:v>59.993580000000001</c:v>
                </c:pt>
                <c:pt idx="732">
                  <c:v>59.993561</c:v>
                </c:pt>
                <c:pt idx="733">
                  <c:v>59.993541999999998</c:v>
                </c:pt>
                <c:pt idx="734">
                  <c:v>59.993523000000003</c:v>
                </c:pt>
                <c:pt idx="735">
                  <c:v>59.993507000000001</c:v>
                </c:pt>
                <c:pt idx="736">
                  <c:v>59.993487999999999</c:v>
                </c:pt>
                <c:pt idx="737">
                  <c:v>59.993468999999997</c:v>
                </c:pt>
                <c:pt idx="738">
                  <c:v>59.993450000000003</c:v>
                </c:pt>
                <c:pt idx="739">
                  <c:v>59.993434999999998</c:v>
                </c:pt>
                <c:pt idx="740">
                  <c:v>59.993416000000003</c:v>
                </c:pt>
                <c:pt idx="741">
                  <c:v>59.993397000000002</c:v>
                </c:pt>
                <c:pt idx="742">
                  <c:v>59.993381999999997</c:v>
                </c:pt>
                <c:pt idx="743">
                  <c:v>59.993361999999998</c:v>
                </c:pt>
                <c:pt idx="744">
                  <c:v>59.993343000000003</c:v>
                </c:pt>
                <c:pt idx="745">
                  <c:v>59.993327999999998</c:v>
                </c:pt>
                <c:pt idx="746">
                  <c:v>59.993304999999999</c:v>
                </c:pt>
                <c:pt idx="747">
                  <c:v>59.993285999999998</c:v>
                </c:pt>
                <c:pt idx="748">
                  <c:v>59.993271</c:v>
                </c:pt>
                <c:pt idx="749">
                  <c:v>59.993251999999998</c:v>
                </c:pt>
                <c:pt idx="750">
                  <c:v>59.993228999999999</c:v>
                </c:pt>
                <c:pt idx="751">
                  <c:v>59.993214000000002</c:v>
                </c:pt>
                <c:pt idx="752">
                  <c:v>59.993195</c:v>
                </c:pt>
                <c:pt idx="753">
                  <c:v>59.993175999999998</c:v>
                </c:pt>
                <c:pt idx="754">
                  <c:v>59.993155999999999</c:v>
                </c:pt>
                <c:pt idx="755">
                  <c:v>59.993136999999997</c:v>
                </c:pt>
                <c:pt idx="756">
                  <c:v>59.993118000000003</c:v>
                </c:pt>
                <c:pt idx="757">
                  <c:v>59.993102999999998</c:v>
                </c:pt>
                <c:pt idx="758">
                  <c:v>59.993084000000003</c:v>
                </c:pt>
                <c:pt idx="759">
                  <c:v>59.993065000000001</c:v>
                </c:pt>
                <c:pt idx="760">
                  <c:v>59.993049999999997</c:v>
                </c:pt>
                <c:pt idx="761">
                  <c:v>59.993031000000002</c:v>
                </c:pt>
                <c:pt idx="762">
                  <c:v>59.993011000000003</c:v>
                </c:pt>
                <c:pt idx="763">
                  <c:v>59.992992000000001</c:v>
                </c:pt>
                <c:pt idx="764">
                  <c:v>59.992972999999999</c:v>
                </c:pt>
                <c:pt idx="765">
                  <c:v>59.992953999999997</c:v>
                </c:pt>
                <c:pt idx="766">
                  <c:v>59.992935000000003</c:v>
                </c:pt>
                <c:pt idx="767">
                  <c:v>59.992919999999998</c:v>
                </c:pt>
                <c:pt idx="768">
                  <c:v>59.992901000000003</c:v>
                </c:pt>
                <c:pt idx="769">
                  <c:v>59.992882000000002</c:v>
                </c:pt>
                <c:pt idx="770">
                  <c:v>59.992866999999997</c:v>
                </c:pt>
                <c:pt idx="771">
                  <c:v>59.992846999999998</c:v>
                </c:pt>
                <c:pt idx="772">
                  <c:v>59.992828000000003</c:v>
                </c:pt>
                <c:pt idx="773">
                  <c:v>59.992812999999998</c:v>
                </c:pt>
                <c:pt idx="774">
                  <c:v>59.992798000000001</c:v>
                </c:pt>
                <c:pt idx="775">
                  <c:v>59.992778999999999</c:v>
                </c:pt>
                <c:pt idx="776">
                  <c:v>59.992764000000001</c:v>
                </c:pt>
                <c:pt idx="777">
                  <c:v>59.992747999999999</c:v>
                </c:pt>
                <c:pt idx="778">
                  <c:v>59.992733000000001</c:v>
                </c:pt>
                <c:pt idx="779">
                  <c:v>59.992718000000004</c:v>
                </c:pt>
                <c:pt idx="780">
                  <c:v>59.992705999999998</c:v>
                </c:pt>
                <c:pt idx="781">
                  <c:v>59.992691000000001</c:v>
                </c:pt>
                <c:pt idx="782">
                  <c:v>59.99268</c:v>
                </c:pt>
                <c:pt idx="783">
                  <c:v>59.992663999999998</c:v>
                </c:pt>
                <c:pt idx="784">
                  <c:v>59.992649</c:v>
                </c:pt>
                <c:pt idx="785">
                  <c:v>59.992637999999999</c:v>
                </c:pt>
                <c:pt idx="786">
                  <c:v>59.992626000000001</c:v>
                </c:pt>
                <c:pt idx="787">
                  <c:v>59.992610999999997</c:v>
                </c:pt>
                <c:pt idx="788">
                  <c:v>59.992595999999999</c:v>
                </c:pt>
                <c:pt idx="789">
                  <c:v>59.992587999999998</c:v>
                </c:pt>
                <c:pt idx="790">
                  <c:v>59.992573</c:v>
                </c:pt>
                <c:pt idx="791">
                  <c:v>59.992558000000002</c:v>
                </c:pt>
                <c:pt idx="792">
                  <c:v>59.992545999999997</c:v>
                </c:pt>
                <c:pt idx="793">
                  <c:v>59.992531</c:v>
                </c:pt>
                <c:pt idx="794">
                  <c:v>59.992522999999998</c:v>
                </c:pt>
                <c:pt idx="795">
                  <c:v>59.992508000000001</c:v>
                </c:pt>
                <c:pt idx="796">
                  <c:v>59.992496000000003</c:v>
                </c:pt>
                <c:pt idx="797">
                  <c:v>59.992485000000002</c:v>
                </c:pt>
                <c:pt idx="798">
                  <c:v>59.992477000000001</c:v>
                </c:pt>
                <c:pt idx="799">
                  <c:v>59.992462000000003</c:v>
                </c:pt>
                <c:pt idx="800">
                  <c:v>59.992451000000003</c:v>
                </c:pt>
                <c:pt idx="801">
                  <c:v>59.992438999999997</c:v>
                </c:pt>
                <c:pt idx="802">
                  <c:v>59.992424</c:v>
                </c:pt>
                <c:pt idx="803">
                  <c:v>59.992415999999999</c:v>
                </c:pt>
                <c:pt idx="804">
                  <c:v>59.992404999999998</c:v>
                </c:pt>
                <c:pt idx="805">
                  <c:v>59.99239</c:v>
                </c:pt>
                <c:pt idx="806">
                  <c:v>59.992378000000002</c:v>
                </c:pt>
                <c:pt idx="807">
                  <c:v>59.992362999999997</c:v>
                </c:pt>
                <c:pt idx="808">
                  <c:v>59.992355000000003</c:v>
                </c:pt>
                <c:pt idx="809">
                  <c:v>59.992339999999999</c:v>
                </c:pt>
                <c:pt idx="810">
                  <c:v>59.992325000000001</c:v>
                </c:pt>
                <c:pt idx="811">
                  <c:v>59.992310000000003</c:v>
                </c:pt>
                <c:pt idx="812">
                  <c:v>59.992302000000002</c:v>
                </c:pt>
                <c:pt idx="813">
                  <c:v>59.992286999999997</c:v>
                </c:pt>
                <c:pt idx="814">
                  <c:v>59.992271000000002</c:v>
                </c:pt>
                <c:pt idx="815">
                  <c:v>59.992260000000002</c:v>
                </c:pt>
                <c:pt idx="816">
                  <c:v>59.992249000000001</c:v>
                </c:pt>
                <c:pt idx="817">
                  <c:v>59.992232999999999</c:v>
                </c:pt>
                <c:pt idx="818">
                  <c:v>59.992221999999998</c:v>
                </c:pt>
                <c:pt idx="819">
                  <c:v>59.992207000000001</c:v>
                </c:pt>
                <c:pt idx="820">
                  <c:v>59.992195000000002</c:v>
                </c:pt>
                <c:pt idx="821">
                  <c:v>59.992184000000002</c:v>
                </c:pt>
                <c:pt idx="822">
                  <c:v>59.992171999999997</c:v>
                </c:pt>
                <c:pt idx="823">
                  <c:v>59.992161000000003</c:v>
                </c:pt>
                <c:pt idx="824">
                  <c:v>59.992145999999998</c:v>
                </c:pt>
                <c:pt idx="825">
                  <c:v>59.992134</c:v>
                </c:pt>
                <c:pt idx="826">
                  <c:v>59.992122999999999</c:v>
                </c:pt>
                <c:pt idx="827">
                  <c:v>59.992111000000001</c:v>
                </c:pt>
                <c:pt idx="828">
                  <c:v>59.992095999999997</c:v>
                </c:pt>
                <c:pt idx="829">
                  <c:v>59.992085000000003</c:v>
                </c:pt>
                <c:pt idx="830">
                  <c:v>59.992072999999998</c:v>
                </c:pt>
                <c:pt idx="831">
                  <c:v>59.992061999999997</c:v>
                </c:pt>
                <c:pt idx="832">
                  <c:v>59.992049999999999</c:v>
                </c:pt>
                <c:pt idx="833">
                  <c:v>59.992038999999998</c:v>
                </c:pt>
                <c:pt idx="834">
                  <c:v>59.992027</c:v>
                </c:pt>
                <c:pt idx="835">
                  <c:v>59.992019999999997</c:v>
                </c:pt>
                <c:pt idx="836">
                  <c:v>59.992007999999998</c:v>
                </c:pt>
                <c:pt idx="837">
                  <c:v>59.991996999999998</c:v>
                </c:pt>
                <c:pt idx="838">
                  <c:v>59.991985</c:v>
                </c:pt>
                <c:pt idx="839">
                  <c:v>59.991978000000003</c:v>
                </c:pt>
                <c:pt idx="840">
                  <c:v>59.991965999999998</c:v>
                </c:pt>
                <c:pt idx="841">
                  <c:v>59.991959000000001</c:v>
                </c:pt>
                <c:pt idx="842">
                  <c:v>59.991951</c:v>
                </c:pt>
                <c:pt idx="843">
                  <c:v>59.99194</c:v>
                </c:pt>
                <c:pt idx="844">
                  <c:v>59.991931999999998</c:v>
                </c:pt>
                <c:pt idx="845">
                  <c:v>59.99192</c:v>
                </c:pt>
                <c:pt idx="846">
                  <c:v>59.991912999999997</c:v>
                </c:pt>
                <c:pt idx="847">
                  <c:v>59.991905000000003</c:v>
                </c:pt>
                <c:pt idx="848">
                  <c:v>59.991894000000002</c:v>
                </c:pt>
                <c:pt idx="849">
                  <c:v>59.991886000000001</c:v>
                </c:pt>
                <c:pt idx="850">
                  <c:v>59.991875</c:v>
                </c:pt>
                <c:pt idx="851">
                  <c:v>59.991863000000002</c:v>
                </c:pt>
                <c:pt idx="852">
                  <c:v>59.991855999999999</c:v>
                </c:pt>
                <c:pt idx="853">
                  <c:v>59.991844</c:v>
                </c:pt>
                <c:pt idx="854">
                  <c:v>59.991840000000003</c:v>
                </c:pt>
                <c:pt idx="855">
                  <c:v>59.991829000000003</c:v>
                </c:pt>
                <c:pt idx="856">
                  <c:v>59.991816999999998</c:v>
                </c:pt>
                <c:pt idx="857">
                  <c:v>59.991810000000001</c:v>
                </c:pt>
                <c:pt idx="858">
                  <c:v>59.991802</c:v>
                </c:pt>
                <c:pt idx="859">
                  <c:v>59.991790999999999</c:v>
                </c:pt>
                <c:pt idx="860">
                  <c:v>59.991787000000002</c:v>
                </c:pt>
                <c:pt idx="861">
                  <c:v>59.991779000000001</c:v>
                </c:pt>
                <c:pt idx="862">
                  <c:v>59.991768</c:v>
                </c:pt>
                <c:pt idx="863">
                  <c:v>59.991759999999999</c:v>
                </c:pt>
                <c:pt idx="864">
                  <c:v>59.991748999999999</c:v>
                </c:pt>
                <c:pt idx="865">
                  <c:v>59.991737000000001</c:v>
                </c:pt>
                <c:pt idx="866">
                  <c:v>59.991729999999997</c:v>
                </c:pt>
                <c:pt idx="867">
                  <c:v>59.991722000000003</c:v>
                </c:pt>
                <c:pt idx="868">
                  <c:v>59.991711000000002</c:v>
                </c:pt>
                <c:pt idx="869">
                  <c:v>59.991703000000001</c:v>
                </c:pt>
                <c:pt idx="870">
                  <c:v>59.991692</c:v>
                </c:pt>
                <c:pt idx="871">
                  <c:v>59.991680000000002</c:v>
                </c:pt>
                <c:pt idx="872">
                  <c:v>59.991672999999999</c:v>
                </c:pt>
                <c:pt idx="873">
                  <c:v>59.991661000000001</c:v>
                </c:pt>
                <c:pt idx="874">
                  <c:v>59.99165</c:v>
                </c:pt>
                <c:pt idx="875">
                  <c:v>59.991638000000002</c:v>
                </c:pt>
                <c:pt idx="876">
                  <c:v>59.991630999999998</c:v>
                </c:pt>
                <c:pt idx="877">
                  <c:v>59.991619</c:v>
                </c:pt>
                <c:pt idx="878">
                  <c:v>59.991610999999999</c:v>
                </c:pt>
                <c:pt idx="879">
                  <c:v>59.991604000000002</c:v>
                </c:pt>
                <c:pt idx="880">
                  <c:v>59.991591999999997</c:v>
                </c:pt>
                <c:pt idx="881">
                  <c:v>59.991585000000001</c:v>
                </c:pt>
                <c:pt idx="882">
                  <c:v>59.991573000000002</c:v>
                </c:pt>
                <c:pt idx="883">
                  <c:v>59.991565999999999</c:v>
                </c:pt>
                <c:pt idx="884">
                  <c:v>59.991557999999998</c:v>
                </c:pt>
                <c:pt idx="885">
                  <c:v>59.991549999999997</c:v>
                </c:pt>
                <c:pt idx="886">
                  <c:v>59.991539000000003</c:v>
                </c:pt>
                <c:pt idx="887">
                  <c:v>59.991531000000002</c:v>
                </c:pt>
                <c:pt idx="888">
                  <c:v>59.991520000000001</c:v>
                </c:pt>
                <c:pt idx="889">
                  <c:v>59.991508000000003</c:v>
                </c:pt>
                <c:pt idx="890">
                  <c:v>59.991501</c:v>
                </c:pt>
                <c:pt idx="891">
                  <c:v>59.991492999999998</c:v>
                </c:pt>
                <c:pt idx="892">
                  <c:v>59.991486000000002</c:v>
                </c:pt>
                <c:pt idx="893">
                  <c:v>59.991473999999997</c:v>
                </c:pt>
                <c:pt idx="894">
                  <c:v>59.991467</c:v>
                </c:pt>
                <c:pt idx="895">
                  <c:v>59.991455000000002</c:v>
                </c:pt>
                <c:pt idx="896">
                  <c:v>59.991447000000001</c:v>
                </c:pt>
                <c:pt idx="897">
                  <c:v>59.991444000000001</c:v>
                </c:pt>
                <c:pt idx="898">
                  <c:v>59.991436</c:v>
                </c:pt>
                <c:pt idx="899">
                  <c:v>59.991427999999999</c:v>
                </c:pt>
                <c:pt idx="900">
                  <c:v>59.991421000000003</c:v>
                </c:pt>
                <c:pt idx="901">
                  <c:v>59.991413000000001</c:v>
                </c:pt>
                <c:pt idx="902">
                  <c:v>59.991405</c:v>
                </c:pt>
                <c:pt idx="903">
                  <c:v>59.991397999999997</c:v>
                </c:pt>
                <c:pt idx="904">
                  <c:v>59.991390000000003</c:v>
                </c:pt>
                <c:pt idx="905">
                  <c:v>59.991385999999999</c:v>
                </c:pt>
                <c:pt idx="906">
                  <c:v>59.991379000000002</c:v>
                </c:pt>
                <c:pt idx="907">
                  <c:v>59.991371000000001</c:v>
                </c:pt>
                <c:pt idx="908">
                  <c:v>59.991363999999997</c:v>
                </c:pt>
                <c:pt idx="909">
                  <c:v>59.991351999999999</c:v>
                </c:pt>
                <c:pt idx="910">
                  <c:v>59.991343999999998</c:v>
                </c:pt>
                <c:pt idx="911">
                  <c:v>59.991337000000001</c:v>
                </c:pt>
                <c:pt idx="912">
                  <c:v>59.991332999999997</c:v>
                </c:pt>
                <c:pt idx="913">
                  <c:v>59.991325000000003</c:v>
                </c:pt>
                <c:pt idx="914">
                  <c:v>59.991318</c:v>
                </c:pt>
                <c:pt idx="915">
                  <c:v>59.991306000000002</c:v>
                </c:pt>
                <c:pt idx="916">
                  <c:v>59.991298999999998</c:v>
                </c:pt>
                <c:pt idx="917">
                  <c:v>59.991290999999997</c:v>
                </c:pt>
                <c:pt idx="918">
                  <c:v>59.991283000000003</c:v>
                </c:pt>
                <c:pt idx="919">
                  <c:v>59.991275999999999</c:v>
                </c:pt>
                <c:pt idx="920">
                  <c:v>59.991272000000002</c:v>
                </c:pt>
                <c:pt idx="921">
                  <c:v>59.991264000000001</c:v>
                </c:pt>
                <c:pt idx="922">
                  <c:v>59.991256999999997</c:v>
                </c:pt>
                <c:pt idx="923">
                  <c:v>59.991249000000003</c:v>
                </c:pt>
                <c:pt idx="924">
                  <c:v>59.991241000000002</c:v>
                </c:pt>
                <c:pt idx="925">
                  <c:v>59.991233999999999</c:v>
                </c:pt>
                <c:pt idx="926">
                  <c:v>59.991222</c:v>
                </c:pt>
                <c:pt idx="927">
                  <c:v>59.991219000000001</c:v>
                </c:pt>
                <c:pt idx="928">
                  <c:v>59.991211</c:v>
                </c:pt>
                <c:pt idx="929">
                  <c:v>59.991199000000002</c:v>
                </c:pt>
                <c:pt idx="930">
                  <c:v>59.991191999999998</c:v>
                </c:pt>
                <c:pt idx="931">
                  <c:v>59.991183999999997</c:v>
                </c:pt>
                <c:pt idx="932">
                  <c:v>59.991173000000003</c:v>
                </c:pt>
                <c:pt idx="933">
                  <c:v>59.991165000000002</c:v>
                </c:pt>
                <c:pt idx="934">
                  <c:v>59.991157999999999</c:v>
                </c:pt>
                <c:pt idx="935">
                  <c:v>59.991149999999998</c:v>
                </c:pt>
                <c:pt idx="936">
                  <c:v>59.991142000000004</c:v>
                </c:pt>
                <c:pt idx="937">
                  <c:v>59.991135</c:v>
                </c:pt>
                <c:pt idx="938">
                  <c:v>59.991123000000002</c:v>
                </c:pt>
                <c:pt idx="939">
                  <c:v>59.991115999999998</c:v>
                </c:pt>
                <c:pt idx="940">
                  <c:v>59.991107999999997</c:v>
                </c:pt>
                <c:pt idx="941">
                  <c:v>59.991104</c:v>
                </c:pt>
                <c:pt idx="942">
                  <c:v>59.991095999999999</c:v>
                </c:pt>
                <c:pt idx="943">
                  <c:v>59.991089000000002</c:v>
                </c:pt>
                <c:pt idx="944">
                  <c:v>59.991081000000001</c:v>
                </c:pt>
                <c:pt idx="945">
                  <c:v>59.991073999999998</c:v>
                </c:pt>
                <c:pt idx="946">
                  <c:v>59.991066000000004</c:v>
                </c:pt>
                <c:pt idx="947">
                  <c:v>59.991058000000002</c:v>
                </c:pt>
                <c:pt idx="948">
                  <c:v>59.991050999999999</c:v>
                </c:pt>
                <c:pt idx="949">
                  <c:v>59.991042999999998</c:v>
                </c:pt>
                <c:pt idx="950">
                  <c:v>59.991039000000001</c:v>
                </c:pt>
                <c:pt idx="951">
                  <c:v>59.991028</c:v>
                </c:pt>
                <c:pt idx="952">
                  <c:v>59.991019999999999</c:v>
                </c:pt>
                <c:pt idx="953">
                  <c:v>59.991013000000002</c:v>
                </c:pt>
                <c:pt idx="954">
                  <c:v>59.991005000000001</c:v>
                </c:pt>
                <c:pt idx="955">
                  <c:v>59.990997</c:v>
                </c:pt>
                <c:pt idx="956">
                  <c:v>59.990989999999996</c:v>
                </c:pt>
                <c:pt idx="957">
                  <c:v>59.990985999999999</c:v>
                </c:pt>
                <c:pt idx="958">
                  <c:v>59.990982000000002</c:v>
                </c:pt>
                <c:pt idx="959">
                  <c:v>59.990974000000001</c:v>
                </c:pt>
                <c:pt idx="960">
                  <c:v>59.990966999999998</c:v>
                </c:pt>
                <c:pt idx="961">
                  <c:v>59.990963000000001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0 MW FFR</c:v>
                </c:pt>
              </c:strCache>
            </c:strRef>
          </c:tx>
          <c:spPr>
            <a:ln w="19050"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Sheet1!$A$2:$A$963</c:f>
              <c:numCache>
                <c:formatCode>General</c:formatCode>
                <c:ptCount val="962"/>
                <c:pt idx="0">
                  <c:v>0</c:v>
                </c:pt>
                <c:pt idx="1">
                  <c:v>2.0833000000000001E-2</c:v>
                </c:pt>
                <c:pt idx="2">
                  <c:v>4.1667000000000003E-2</c:v>
                </c:pt>
                <c:pt idx="3">
                  <c:v>6.25E-2</c:v>
                </c:pt>
                <c:pt idx="4">
                  <c:v>8.3333000000000004E-2</c:v>
                </c:pt>
                <c:pt idx="5">
                  <c:v>0.104167</c:v>
                </c:pt>
                <c:pt idx="6">
                  <c:v>0.125</c:v>
                </c:pt>
                <c:pt idx="7">
                  <c:v>0.14583299999999999</c:v>
                </c:pt>
                <c:pt idx="8">
                  <c:v>0.16666700000000001</c:v>
                </c:pt>
                <c:pt idx="9">
                  <c:v>0.1875</c:v>
                </c:pt>
                <c:pt idx="10">
                  <c:v>0.20833299999999999</c:v>
                </c:pt>
                <c:pt idx="11">
                  <c:v>0.22916700000000001</c:v>
                </c:pt>
                <c:pt idx="12">
                  <c:v>0.25</c:v>
                </c:pt>
                <c:pt idx="13">
                  <c:v>0.27083299999999999</c:v>
                </c:pt>
                <c:pt idx="14">
                  <c:v>0.29166700000000001</c:v>
                </c:pt>
                <c:pt idx="15">
                  <c:v>0.3125</c:v>
                </c:pt>
                <c:pt idx="16">
                  <c:v>0.33333299999999999</c:v>
                </c:pt>
                <c:pt idx="17">
                  <c:v>0.35416700000000001</c:v>
                </c:pt>
                <c:pt idx="18">
                  <c:v>0.375</c:v>
                </c:pt>
                <c:pt idx="19">
                  <c:v>0.39583299999999999</c:v>
                </c:pt>
                <c:pt idx="20">
                  <c:v>0.41666700000000001</c:v>
                </c:pt>
                <c:pt idx="21">
                  <c:v>0.4375</c:v>
                </c:pt>
                <c:pt idx="22">
                  <c:v>0.45833299999999999</c:v>
                </c:pt>
                <c:pt idx="23">
                  <c:v>0.47916700000000001</c:v>
                </c:pt>
                <c:pt idx="24">
                  <c:v>0.5</c:v>
                </c:pt>
                <c:pt idx="25">
                  <c:v>0.5</c:v>
                </c:pt>
                <c:pt idx="26">
                  <c:v>0.52083299999999999</c:v>
                </c:pt>
                <c:pt idx="27">
                  <c:v>0.54166700000000001</c:v>
                </c:pt>
                <c:pt idx="28">
                  <c:v>0.5625</c:v>
                </c:pt>
                <c:pt idx="29">
                  <c:v>0.58333299999999999</c:v>
                </c:pt>
                <c:pt idx="30">
                  <c:v>0.60416700000000001</c:v>
                </c:pt>
                <c:pt idx="31">
                  <c:v>0.625</c:v>
                </c:pt>
                <c:pt idx="32">
                  <c:v>0.64583299999999999</c:v>
                </c:pt>
                <c:pt idx="33">
                  <c:v>0.66666700000000001</c:v>
                </c:pt>
                <c:pt idx="34">
                  <c:v>0.6875</c:v>
                </c:pt>
                <c:pt idx="35">
                  <c:v>0.70833299999999999</c:v>
                </c:pt>
                <c:pt idx="36">
                  <c:v>0.72916700000000001</c:v>
                </c:pt>
                <c:pt idx="37">
                  <c:v>0.75</c:v>
                </c:pt>
                <c:pt idx="38">
                  <c:v>0.77083299999999999</c:v>
                </c:pt>
                <c:pt idx="39">
                  <c:v>0.79166700000000001</c:v>
                </c:pt>
                <c:pt idx="40">
                  <c:v>0.8125</c:v>
                </c:pt>
                <c:pt idx="41">
                  <c:v>0.83333299999999999</c:v>
                </c:pt>
                <c:pt idx="42">
                  <c:v>0.85416700000000001</c:v>
                </c:pt>
                <c:pt idx="43">
                  <c:v>0.875</c:v>
                </c:pt>
                <c:pt idx="44">
                  <c:v>0.89583299999999999</c:v>
                </c:pt>
                <c:pt idx="45">
                  <c:v>0.91666700000000001</c:v>
                </c:pt>
                <c:pt idx="46">
                  <c:v>0.9375</c:v>
                </c:pt>
                <c:pt idx="47">
                  <c:v>0.95833299999999999</c:v>
                </c:pt>
                <c:pt idx="48">
                  <c:v>0.97916700000000001</c:v>
                </c:pt>
                <c:pt idx="49">
                  <c:v>1</c:v>
                </c:pt>
                <c:pt idx="50">
                  <c:v>1.0208330000000001</c:v>
                </c:pt>
                <c:pt idx="51">
                  <c:v>1.0416669999999999</c:v>
                </c:pt>
                <c:pt idx="52">
                  <c:v>1.0625</c:v>
                </c:pt>
                <c:pt idx="53">
                  <c:v>1.0833330000000001</c:v>
                </c:pt>
                <c:pt idx="54">
                  <c:v>1.1041669999999999</c:v>
                </c:pt>
                <c:pt idx="55">
                  <c:v>1.125</c:v>
                </c:pt>
                <c:pt idx="56">
                  <c:v>1.1458330000000001</c:v>
                </c:pt>
                <c:pt idx="57">
                  <c:v>1.1666669999999999</c:v>
                </c:pt>
                <c:pt idx="58">
                  <c:v>1.1875</c:v>
                </c:pt>
                <c:pt idx="59">
                  <c:v>1.2083330000000001</c:v>
                </c:pt>
                <c:pt idx="60">
                  <c:v>1.2291669999999999</c:v>
                </c:pt>
                <c:pt idx="61">
                  <c:v>1.25</c:v>
                </c:pt>
                <c:pt idx="62">
                  <c:v>1.2708330000000001</c:v>
                </c:pt>
                <c:pt idx="63">
                  <c:v>1.2916669999999999</c:v>
                </c:pt>
                <c:pt idx="64">
                  <c:v>1.3125</c:v>
                </c:pt>
                <c:pt idx="65">
                  <c:v>1.3333330000000001</c:v>
                </c:pt>
                <c:pt idx="66">
                  <c:v>1.3541669999999999</c:v>
                </c:pt>
                <c:pt idx="67">
                  <c:v>1.375</c:v>
                </c:pt>
                <c:pt idx="68">
                  <c:v>1.3958330000000001</c:v>
                </c:pt>
                <c:pt idx="69">
                  <c:v>1.4166669999999999</c:v>
                </c:pt>
                <c:pt idx="70">
                  <c:v>1.4375</c:v>
                </c:pt>
                <c:pt idx="71">
                  <c:v>1.4583330000000001</c:v>
                </c:pt>
                <c:pt idx="72">
                  <c:v>1.4791669999999999</c:v>
                </c:pt>
                <c:pt idx="73">
                  <c:v>1.5</c:v>
                </c:pt>
                <c:pt idx="74">
                  <c:v>1.5208330000000001</c:v>
                </c:pt>
                <c:pt idx="75">
                  <c:v>1.5416669999999999</c:v>
                </c:pt>
                <c:pt idx="76">
                  <c:v>1.5625</c:v>
                </c:pt>
                <c:pt idx="77">
                  <c:v>1.5833330000000001</c:v>
                </c:pt>
                <c:pt idx="78">
                  <c:v>1.6041669999999999</c:v>
                </c:pt>
                <c:pt idx="79">
                  <c:v>1.625</c:v>
                </c:pt>
                <c:pt idx="80">
                  <c:v>1.6458330000000001</c:v>
                </c:pt>
                <c:pt idx="81">
                  <c:v>1.6666669999999999</c:v>
                </c:pt>
                <c:pt idx="82">
                  <c:v>1.6875</c:v>
                </c:pt>
                <c:pt idx="83">
                  <c:v>1.7083330000000001</c:v>
                </c:pt>
                <c:pt idx="84">
                  <c:v>1.7291669999999999</c:v>
                </c:pt>
                <c:pt idx="85">
                  <c:v>1.75</c:v>
                </c:pt>
                <c:pt idx="86">
                  <c:v>1.7708330000000001</c:v>
                </c:pt>
                <c:pt idx="87">
                  <c:v>1.7916669999999999</c:v>
                </c:pt>
                <c:pt idx="88">
                  <c:v>1.8125</c:v>
                </c:pt>
                <c:pt idx="89">
                  <c:v>1.8333330000000001</c:v>
                </c:pt>
                <c:pt idx="90">
                  <c:v>1.8541669999999999</c:v>
                </c:pt>
                <c:pt idx="91">
                  <c:v>1.875</c:v>
                </c:pt>
                <c:pt idx="92">
                  <c:v>1.8958330000000001</c:v>
                </c:pt>
                <c:pt idx="93">
                  <c:v>1.9166669999999999</c:v>
                </c:pt>
                <c:pt idx="94">
                  <c:v>1.9375</c:v>
                </c:pt>
                <c:pt idx="95">
                  <c:v>1.9583330000000001</c:v>
                </c:pt>
                <c:pt idx="96">
                  <c:v>1.9791669999999999</c:v>
                </c:pt>
                <c:pt idx="97">
                  <c:v>2</c:v>
                </c:pt>
                <c:pt idx="98">
                  <c:v>2.0208330000000001</c:v>
                </c:pt>
                <c:pt idx="99">
                  <c:v>2.0416669999999999</c:v>
                </c:pt>
                <c:pt idx="100">
                  <c:v>2.0625</c:v>
                </c:pt>
                <c:pt idx="101">
                  <c:v>2.0833330000000001</c:v>
                </c:pt>
                <c:pt idx="102">
                  <c:v>2.1041669999999999</c:v>
                </c:pt>
                <c:pt idx="103">
                  <c:v>2.125</c:v>
                </c:pt>
                <c:pt idx="104">
                  <c:v>2.1458330000000001</c:v>
                </c:pt>
                <c:pt idx="105">
                  <c:v>2.1666669999999999</c:v>
                </c:pt>
                <c:pt idx="106">
                  <c:v>2.1875</c:v>
                </c:pt>
                <c:pt idx="107">
                  <c:v>2.2083330000000001</c:v>
                </c:pt>
                <c:pt idx="108">
                  <c:v>2.2291669999999999</c:v>
                </c:pt>
                <c:pt idx="109">
                  <c:v>2.25</c:v>
                </c:pt>
                <c:pt idx="110">
                  <c:v>2.2708330000000001</c:v>
                </c:pt>
                <c:pt idx="111">
                  <c:v>2.2916669999999999</c:v>
                </c:pt>
                <c:pt idx="112">
                  <c:v>2.3125</c:v>
                </c:pt>
                <c:pt idx="113">
                  <c:v>2.3333330000000001</c:v>
                </c:pt>
                <c:pt idx="114">
                  <c:v>2.3541669999999999</c:v>
                </c:pt>
                <c:pt idx="115">
                  <c:v>2.375</c:v>
                </c:pt>
                <c:pt idx="116">
                  <c:v>2.3958330000000001</c:v>
                </c:pt>
                <c:pt idx="117">
                  <c:v>2.4166669999999999</c:v>
                </c:pt>
                <c:pt idx="118">
                  <c:v>2.4375</c:v>
                </c:pt>
                <c:pt idx="119">
                  <c:v>2.4583330000000001</c:v>
                </c:pt>
                <c:pt idx="120">
                  <c:v>2.4791669999999999</c:v>
                </c:pt>
                <c:pt idx="121">
                  <c:v>2.5</c:v>
                </c:pt>
                <c:pt idx="122">
                  <c:v>2.5208330000000001</c:v>
                </c:pt>
                <c:pt idx="123">
                  <c:v>2.5416669999999999</c:v>
                </c:pt>
                <c:pt idx="124">
                  <c:v>2.5625</c:v>
                </c:pt>
                <c:pt idx="125">
                  <c:v>2.5833330000000001</c:v>
                </c:pt>
                <c:pt idx="126">
                  <c:v>2.6041669999999999</c:v>
                </c:pt>
                <c:pt idx="127">
                  <c:v>2.625</c:v>
                </c:pt>
                <c:pt idx="128">
                  <c:v>2.6458330000000001</c:v>
                </c:pt>
                <c:pt idx="129">
                  <c:v>2.6666669999999999</c:v>
                </c:pt>
                <c:pt idx="130">
                  <c:v>2.6875</c:v>
                </c:pt>
                <c:pt idx="131">
                  <c:v>2.7083330000000001</c:v>
                </c:pt>
                <c:pt idx="132">
                  <c:v>2.7291669999999999</c:v>
                </c:pt>
                <c:pt idx="133">
                  <c:v>2.75</c:v>
                </c:pt>
                <c:pt idx="134">
                  <c:v>2.7708330000000001</c:v>
                </c:pt>
                <c:pt idx="135">
                  <c:v>2.7916669999999999</c:v>
                </c:pt>
                <c:pt idx="136">
                  <c:v>2.8125</c:v>
                </c:pt>
                <c:pt idx="137">
                  <c:v>2.8333330000000001</c:v>
                </c:pt>
                <c:pt idx="138">
                  <c:v>2.8541669999999999</c:v>
                </c:pt>
                <c:pt idx="139">
                  <c:v>2.875</c:v>
                </c:pt>
                <c:pt idx="140">
                  <c:v>2.8958330000000001</c:v>
                </c:pt>
                <c:pt idx="141">
                  <c:v>2.9166669999999999</c:v>
                </c:pt>
                <c:pt idx="142">
                  <c:v>2.9375</c:v>
                </c:pt>
                <c:pt idx="143">
                  <c:v>2.9583330000000001</c:v>
                </c:pt>
                <c:pt idx="144">
                  <c:v>2.9791669999999999</c:v>
                </c:pt>
                <c:pt idx="145">
                  <c:v>3</c:v>
                </c:pt>
                <c:pt idx="146">
                  <c:v>3.0208330000000001</c:v>
                </c:pt>
                <c:pt idx="147">
                  <c:v>3.0416669999999999</c:v>
                </c:pt>
                <c:pt idx="148">
                  <c:v>3.0625</c:v>
                </c:pt>
                <c:pt idx="149">
                  <c:v>3.0833330000000001</c:v>
                </c:pt>
                <c:pt idx="150">
                  <c:v>3.1041669999999999</c:v>
                </c:pt>
                <c:pt idx="151">
                  <c:v>3.125</c:v>
                </c:pt>
                <c:pt idx="152">
                  <c:v>3.1458330000000001</c:v>
                </c:pt>
                <c:pt idx="153">
                  <c:v>3.1666669999999999</c:v>
                </c:pt>
                <c:pt idx="154">
                  <c:v>3.1875</c:v>
                </c:pt>
                <c:pt idx="155">
                  <c:v>3.2083330000000001</c:v>
                </c:pt>
                <c:pt idx="156">
                  <c:v>3.2291669999999999</c:v>
                </c:pt>
                <c:pt idx="157">
                  <c:v>3.25</c:v>
                </c:pt>
                <c:pt idx="158">
                  <c:v>3.2708330000000001</c:v>
                </c:pt>
                <c:pt idx="159">
                  <c:v>3.2916669999999999</c:v>
                </c:pt>
                <c:pt idx="160">
                  <c:v>3.3125</c:v>
                </c:pt>
                <c:pt idx="161">
                  <c:v>3.3333330000000001</c:v>
                </c:pt>
                <c:pt idx="162">
                  <c:v>3.3541669999999999</c:v>
                </c:pt>
                <c:pt idx="163">
                  <c:v>3.375</c:v>
                </c:pt>
                <c:pt idx="164">
                  <c:v>3.3958330000000001</c:v>
                </c:pt>
                <c:pt idx="165">
                  <c:v>3.4166669999999999</c:v>
                </c:pt>
                <c:pt idx="166">
                  <c:v>3.4375</c:v>
                </c:pt>
                <c:pt idx="167">
                  <c:v>3.4583330000000001</c:v>
                </c:pt>
                <c:pt idx="168">
                  <c:v>3.4791669999999999</c:v>
                </c:pt>
                <c:pt idx="169">
                  <c:v>3.5</c:v>
                </c:pt>
                <c:pt idx="170">
                  <c:v>3.5208330000000001</c:v>
                </c:pt>
                <c:pt idx="171">
                  <c:v>3.5416669999999999</c:v>
                </c:pt>
                <c:pt idx="172">
                  <c:v>3.5625</c:v>
                </c:pt>
                <c:pt idx="173">
                  <c:v>3.5833330000000001</c:v>
                </c:pt>
                <c:pt idx="174">
                  <c:v>3.6041669999999999</c:v>
                </c:pt>
                <c:pt idx="175">
                  <c:v>3.625</c:v>
                </c:pt>
                <c:pt idx="176">
                  <c:v>3.6458330000000001</c:v>
                </c:pt>
                <c:pt idx="177">
                  <c:v>3.6666669999999999</c:v>
                </c:pt>
                <c:pt idx="178">
                  <c:v>3.6875</c:v>
                </c:pt>
                <c:pt idx="179">
                  <c:v>3.7083330000000001</c:v>
                </c:pt>
                <c:pt idx="180">
                  <c:v>3.7291669999999999</c:v>
                </c:pt>
                <c:pt idx="181">
                  <c:v>3.75</c:v>
                </c:pt>
                <c:pt idx="182">
                  <c:v>3.7708330000000001</c:v>
                </c:pt>
                <c:pt idx="183">
                  <c:v>3.7916669999999999</c:v>
                </c:pt>
                <c:pt idx="184">
                  <c:v>3.8125</c:v>
                </c:pt>
                <c:pt idx="185">
                  <c:v>3.8333330000000001</c:v>
                </c:pt>
                <c:pt idx="186">
                  <c:v>3.8541669999999999</c:v>
                </c:pt>
                <c:pt idx="187">
                  <c:v>3.875</c:v>
                </c:pt>
                <c:pt idx="188">
                  <c:v>3.8958330000000001</c:v>
                </c:pt>
                <c:pt idx="189">
                  <c:v>3.9166669999999999</c:v>
                </c:pt>
                <c:pt idx="190">
                  <c:v>3.9375</c:v>
                </c:pt>
                <c:pt idx="191">
                  <c:v>3.9583330000000001</c:v>
                </c:pt>
                <c:pt idx="192">
                  <c:v>3.9791669999999999</c:v>
                </c:pt>
                <c:pt idx="193">
                  <c:v>4</c:v>
                </c:pt>
                <c:pt idx="194">
                  <c:v>4.0208329999999997</c:v>
                </c:pt>
                <c:pt idx="195">
                  <c:v>4.0416670000000003</c:v>
                </c:pt>
                <c:pt idx="196">
                  <c:v>4.0625</c:v>
                </c:pt>
                <c:pt idx="197">
                  <c:v>4.0833329999999997</c:v>
                </c:pt>
                <c:pt idx="198">
                  <c:v>4.1041670000000003</c:v>
                </c:pt>
                <c:pt idx="199">
                  <c:v>4.125</c:v>
                </c:pt>
                <c:pt idx="200">
                  <c:v>4.1458329999999997</c:v>
                </c:pt>
                <c:pt idx="201">
                  <c:v>4.1666670000000003</c:v>
                </c:pt>
                <c:pt idx="202">
                  <c:v>4.1875</c:v>
                </c:pt>
                <c:pt idx="203">
                  <c:v>4.2083329999999997</c:v>
                </c:pt>
                <c:pt idx="204">
                  <c:v>4.2291670000000003</c:v>
                </c:pt>
                <c:pt idx="205">
                  <c:v>4.25</c:v>
                </c:pt>
                <c:pt idx="206">
                  <c:v>4.2708329999999997</c:v>
                </c:pt>
                <c:pt idx="207">
                  <c:v>4.2916670000000003</c:v>
                </c:pt>
                <c:pt idx="208">
                  <c:v>4.3125</c:v>
                </c:pt>
                <c:pt idx="209">
                  <c:v>4.3333329999999997</c:v>
                </c:pt>
                <c:pt idx="210">
                  <c:v>4.3541660000000002</c:v>
                </c:pt>
                <c:pt idx="211">
                  <c:v>4.3749989999999999</c:v>
                </c:pt>
                <c:pt idx="212">
                  <c:v>4.3958329999999997</c:v>
                </c:pt>
                <c:pt idx="213">
                  <c:v>4.4166660000000002</c:v>
                </c:pt>
                <c:pt idx="214">
                  <c:v>4.4374989999999999</c:v>
                </c:pt>
                <c:pt idx="215">
                  <c:v>4.4583329999999997</c:v>
                </c:pt>
                <c:pt idx="216">
                  <c:v>4.4791660000000002</c:v>
                </c:pt>
                <c:pt idx="217">
                  <c:v>4.4999989999999999</c:v>
                </c:pt>
                <c:pt idx="218">
                  <c:v>4.5208329999999997</c:v>
                </c:pt>
                <c:pt idx="219">
                  <c:v>4.5416660000000002</c:v>
                </c:pt>
                <c:pt idx="220">
                  <c:v>4.5624989999999999</c:v>
                </c:pt>
                <c:pt idx="221">
                  <c:v>4.5833329999999997</c:v>
                </c:pt>
                <c:pt idx="222">
                  <c:v>4.6041660000000002</c:v>
                </c:pt>
                <c:pt idx="223">
                  <c:v>4.6249989999999999</c:v>
                </c:pt>
                <c:pt idx="224">
                  <c:v>4.6458329999999997</c:v>
                </c:pt>
                <c:pt idx="225">
                  <c:v>4.6666660000000002</c:v>
                </c:pt>
                <c:pt idx="226">
                  <c:v>4.6874989999999999</c:v>
                </c:pt>
                <c:pt idx="227">
                  <c:v>4.7083329999999997</c:v>
                </c:pt>
                <c:pt idx="228">
                  <c:v>4.7291660000000002</c:v>
                </c:pt>
                <c:pt idx="229">
                  <c:v>4.7499989999999999</c:v>
                </c:pt>
                <c:pt idx="230">
                  <c:v>4.7708329999999997</c:v>
                </c:pt>
                <c:pt idx="231">
                  <c:v>4.7916660000000002</c:v>
                </c:pt>
                <c:pt idx="232">
                  <c:v>4.8124989999999999</c:v>
                </c:pt>
                <c:pt idx="233">
                  <c:v>4.8333329999999997</c:v>
                </c:pt>
                <c:pt idx="234">
                  <c:v>4.8541660000000002</c:v>
                </c:pt>
                <c:pt idx="235">
                  <c:v>4.8749989999999999</c:v>
                </c:pt>
                <c:pt idx="236">
                  <c:v>4.8958329999999997</c:v>
                </c:pt>
                <c:pt idx="237">
                  <c:v>4.9166660000000002</c:v>
                </c:pt>
                <c:pt idx="238">
                  <c:v>4.9374989999999999</c:v>
                </c:pt>
                <c:pt idx="239">
                  <c:v>4.9583329999999997</c:v>
                </c:pt>
                <c:pt idx="240">
                  <c:v>4.9791660000000002</c:v>
                </c:pt>
                <c:pt idx="241">
                  <c:v>4.9999989999999999</c:v>
                </c:pt>
                <c:pt idx="242">
                  <c:v>5.0208329999999997</c:v>
                </c:pt>
                <c:pt idx="243">
                  <c:v>5.0416660000000002</c:v>
                </c:pt>
                <c:pt idx="244">
                  <c:v>5.0624989999999999</c:v>
                </c:pt>
                <c:pt idx="245">
                  <c:v>5.0833329999999997</c:v>
                </c:pt>
                <c:pt idx="246">
                  <c:v>5.1041660000000002</c:v>
                </c:pt>
                <c:pt idx="247">
                  <c:v>5.1249989999999999</c:v>
                </c:pt>
                <c:pt idx="248">
                  <c:v>5.1458329999999997</c:v>
                </c:pt>
                <c:pt idx="249">
                  <c:v>5.1666660000000002</c:v>
                </c:pt>
                <c:pt idx="250">
                  <c:v>5.1874989999999999</c:v>
                </c:pt>
                <c:pt idx="251">
                  <c:v>5.2083329999999997</c:v>
                </c:pt>
                <c:pt idx="252">
                  <c:v>5.2291660000000002</c:v>
                </c:pt>
                <c:pt idx="253">
                  <c:v>5.2499989999999999</c:v>
                </c:pt>
                <c:pt idx="254">
                  <c:v>5.2708329999999997</c:v>
                </c:pt>
                <c:pt idx="255">
                  <c:v>5.2916660000000002</c:v>
                </c:pt>
                <c:pt idx="256">
                  <c:v>5.3124989999999999</c:v>
                </c:pt>
                <c:pt idx="257">
                  <c:v>5.3333329999999997</c:v>
                </c:pt>
                <c:pt idx="258">
                  <c:v>5.3541660000000002</c:v>
                </c:pt>
                <c:pt idx="259">
                  <c:v>5.3749989999999999</c:v>
                </c:pt>
                <c:pt idx="260">
                  <c:v>5.3958329999999997</c:v>
                </c:pt>
                <c:pt idx="261">
                  <c:v>5.4166660000000002</c:v>
                </c:pt>
                <c:pt idx="262">
                  <c:v>5.4374989999999999</c:v>
                </c:pt>
                <c:pt idx="263">
                  <c:v>5.4583329999999997</c:v>
                </c:pt>
                <c:pt idx="264">
                  <c:v>5.4791660000000002</c:v>
                </c:pt>
                <c:pt idx="265">
                  <c:v>5.4999989999999999</c:v>
                </c:pt>
                <c:pt idx="266">
                  <c:v>5.5208329999999997</c:v>
                </c:pt>
                <c:pt idx="267">
                  <c:v>5.5416660000000002</c:v>
                </c:pt>
                <c:pt idx="268">
                  <c:v>5.5624989999999999</c:v>
                </c:pt>
                <c:pt idx="269">
                  <c:v>5.5833329999999997</c:v>
                </c:pt>
                <c:pt idx="270">
                  <c:v>5.6041660000000002</c:v>
                </c:pt>
                <c:pt idx="271">
                  <c:v>5.6249989999999999</c:v>
                </c:pt>
                <c:pt idx="272">
                  <c:v>5.6458329999999997</c:v>
                </c:pt>
                <c:pt idx="273">
                  <c:v>5.6666660000000002</c:v>
                </c:pt>
                <c:pt idx="274">
                  <c:v>5.6874989999999999</c:v>
                </c:pt>
                <c:pt idx="275">
                  <c:v>5.7083329999999997</c:v>
                </c:pt>
                <c:pt idx="276">
                  <c:v>5.7291660000000002</c:v>
                </c:pt>
                <c:pt idx="277">
                  <c:v>5.7499989999999999</c:v>
                </c:pt>
                <c:pt idx="278">
                  <c:v>5.7708329999999997</c:v>
                </c:pt>
                <c:pt idx="279">
                  <c:v>5.7916660000000002</c:v>
                </c:pt>
                <c:pt idx="280">
                  <c:v>5.8124989999999999</c:v>
                </c:pt>
                <c:pt idx="281">
                  <c:v>5.8333329999999997</c:v>
                </c:pt>
                <c:pt idx="282">
                  <c:v>5.8541660000000002</c:v>
                </c:pt>
                <c:pt idx="283">
                  <c:v>5.8749989999999999</c:v>
                </c:pt>
                <c:pt idx="284">
                  <c:v>5.8958329999999997</c:v>
                </c:pt>
                <c:pt idx="285">
                  <c:v>5.9166660000000002</c:v>
                </c:pt>
                <c:pt idx="286">
                  <c:v>5.9374989999999999</c:v>
                </c:pt>
                <c:pt idx="287">
                  <c:v>5.9583329999999997</c:v>
                </c:pt>
                <c:pt idx="288">
                  <c:v>5.9791660000000002</c:v>
                </c:pt>
                <c:pt idx="289">
                  <c:v>5.9999989999999999</c:v>
                </c:pt>
                <c:pt idx="290">
                  <c:v>6.0208329999999997</c:v>
                </c:pt>
                <c:pt idx="291">
                  <c:v>6.0416660000000002</c:v>
                </c:pt>
                <c:pt idx="292">
                  <c:v>6.0624989999999999</c:v>
                </c:pt>
                <c:pt idx="293">
                  <c:v>6.0833329999999997</c:v>
                </c:pt>
                <c:pt idx="294">
                  <c:v>6.1041660000000002</c:v>
                </c:pt>
                <c:pt idx="295">
                  <c:v>6.1249989999999999</c:v>
                </c:pt>
                <c:pt idx="296">
                  <c:v>6.1458329999999997</c:v>
                </c:pt>
                <c:pt idx="297">
                  <c:v>6.1666660000000002</c:v>
                </c:pt>
                <c:pt idx="298">
                  <c:v>6.1874989999999999</c:v>
                </c:pt>
                <c:pt idx="299">
                  <c:v>6.2083329999999997</c:v>
                </c:pt>
                <c:pt idx="300">
                  <c:v>6.2291660000000002</c:v>
                </c:pt>
                <c:pt idx="301">
                  <c:v>6.2499989999999999</c:v>
                </c:pt>
                <c:pt idx="302">
                  <c:v>6.2708329999999997</c:v>
                </c:pt>
                <c:pt idx="303">
                  <c:v>6.2916660000000002</c:v>
                </c:pt>
                <c:pt idx="304">
                  <c:v>6.3124989999999999</c:v>
                </c:pt>
                <c:pt idx="305">
                  <c:v>6.3333329999999997</c:v>
                </c:pt>
                <c:pt idx="306">
                  <c:v>6.3541660000000002</c:v>
                </c:pt>
                <c:pt idx="307">
                  <c:v>6.3749989999999999</c:v>
                </c:pt>
                <c:pt idx="308">
                  <c:v>6.3958329999999997</c:v>
                </c:pt>
                <c:pt idx="309">
                  <c:v>6.4166660000000002</c:v>
                </c:pt>
                <c:pt idx="310">
                  <c:v>6.4374989999999999</c:v>
                </c:pt>
                <c:pt idx="311">
                  <c:v>6.4583329999999997</c:v>
                </c:pt>
                <c:pt idx="312">
                  <c:v>6.4791660000000002</c:v>
                </c:pt>
                <c:pt idx="313">
                  <c:v>6.4999989999999999</c:v>
                </c:pt>
                <c:pt idx="314">
                  <c:v>6.5208329999999997</c:v>
                </c:pt>
                <c:pt idx="315">
                  <c:v>6.5416660000000002</c:v>
                </c:pt>
                <c:pt idx="316">
                  <c:v>6.5624989999999999</c:v>
                </c:pt>
                <c:pt idx="317">
                  <c:v>6.5833329999999997</c:v>
                </c:pt>
                <c:pt idx="318">
                  <c:v>6.6041660000000002</c:v>
                </c:pt>
                <c:pt idx="319">
                  <c:v>6.6249989999999999</c:v>
                </c:pt>
                <c:pt idx="320">
                  <c:v>6.6458329999999997</c:v>
                </c:pt>
                <c:pt idx="321">
                  <c:v>6.6666660000000002</c:v>
                </c:pt>
                <c:pt idx="322">
                  <c:v>6.6874989999999999</c:v>
                </c:pt>
                <c:pt idx="323">
                  <c:v>6.7083329999999997</c:v>
                </c:pt>
                <c:pt idx="324">
                  <c:v>6.7291660000000002</c:v>
                </c:pt>
                <c:pt idx="325">
                  <c:v>6.7499989999999999</c:v>
                </c:pt>
                <c:pt idx="326">
                  <c:v>6.7708329999999997</c:v>
                </c:pt>
                <c:pt idx="327">
                  <c:v>6.7916660000000002</c:v>
                </c:pt>
                <c:pt idx="328">
                  <c:v>6.8124989999999999</c:v>
                </c:pt>
                <c:pt idx="329">
                  <c:v>6.8333329999999997</c:v>
                </c:pt>
                <c:pt idx="330">
                  <c:v>6.8541660000000002</c:v>
                </c:pt>
                <c:pt idx="331">
                  <c:v>6.8749989999999999</c:v>
                </c:pt>
                <c:pt idx="332">
                  <c:v>6.8958329999999997</c:v>
                </c:pt>
                <c:pt idx="333">
                  <c:v>6.9166660000000002</c:v>
                </c:pt>
                <c:pt idx="334">
                  <c:v>6.9374989999999999</c:v>
                </c:pt>
                <c:pt idx="335">
                  <c:v>6.9583329999999997</c:v>
                </c:pt>
                <c:pt idx="336">
                  <c:v>6.9791660000000002</c:v>
                </c:pt>
                <c:pt idx="337">
                  <c:v>6.9999989999999999</c:v>
                </c:pt>
                <c:pt idx="338">
                  <c:v>7.0208329999999997</c:v>
                </c:pt>
                <c:pt idx="339">
                  <c:v>7.0416660000000002</c:v>
                </c:pt>
                <c:pt idx="340">
                  <c:v>7.0624989999999999</c:v>
                </c:pt>
                <c:pt idx="341">
                  <c:v>7.0833329999999997</c:v>
                </c:pt>
                <c:pt idx="342">
                  <c:v>7.1041660000000002</c:v>
                </c:pt>
                <c:pt idx="343">
                  <c:v>7.1249989999999999</c:v>
                </c:pt>
                <c:pt idx="344">
                  <c:v>7.1458329999999997</c:v>
                </c:pt>
                <c:pt idx="345">
                  <c:v>7.1666660000000002</c:v>
                </c:pt>
                <c:pt idx="346">
                  <c:v>7.1874989999999999</c:v>
                </c:pt>
                <c:pt idx="347">
                  <c:v>7.2083329999999997</c:v>
                </c:pt>
                <c:pt idx="348">
                  <c:v>7.2291660000000002</c:v>
                </c:pt>
                <c:pt idx="349">
                  <c:v>7.2499989999999999</c:v>
                </c:pt>
                <c:pt idx="350">
                  <c:v>7.2708329999999997</c:v>
                </c:pt>
                <c:pt idx="351">
                  <c:v>7.2916660000000002</c:v>
                </c:pt>
                <c:pt idx="352">
                  <c:v>7.3124989999999999</c:v>
                </c:pt>
                <c:pt idx="353">
                  <c:v>7.3333329999999997</c:v>
                </c:pt>
                <c:pt idx="354">
                  <c:v>7.3541660000000002</c:v>
                </c:pt>
                <c:pt idx="355">
                  <c:v>7.3749989999999999</c:v>
                </c:pt>
                <c:pt idx="356">
                  <c:v>7.3958329999999997</c:v>
                </c:pt>
                <c:pt idx="357">
                  <c:v>7.4166660000000002</c:v>
                </c:pt>
                <c:pt idx="358">
                  <c:v>7.4374989999999999</c:v>
                </c:pt>
                <c:pt idx="359">
                  <c:v>7.4583329999999997</c:v>
                </c:pt>
                <c:pt idx="360">
                  <c:v>7.4791660000000002</c:v>
                </c:pt>
                <c:pt idx="361">
                  <c:v>7.4999989999999999</c:v>
                </c:pt>
                <c:pt idx="362">
                  <c:v>7.5208329999999997</c:v>
                </c:pt>
                <c:pt idx="363">
                  <c:v>7.5416660000000002</c:v>
                </c:pt>
                <c:pt idx="364">
                  <c:v>7.5624989999999999</c:v>
                </c:pt>
                <c:pt idx="365">
                  <c:v>7.5833329999999997</c:v>
                </c:pt>
                <c:pt idx="366">
                  <c:v>7.6041660000000002</c:v>
                </c:pt>
                <c:pt idx="367">
                  <c:v>7.6249989999999999</c:v>
                </c:pt>
                <c:pt idx="368">
                  <c:v>7.6458329999999997</c:v>
                </c:pt>
                <c:pt idx="369">
                  <c:v>7.6666660000000002</c:v>
                </c:pt>
                <c:pt idx="370">
                  <c:v>7.6874989999999999</c:v>
                </c:pt>
                <c:pt idx="371">
                  <c:v>7.7083329999999997</c:v>
                </c:pt>
                <c:pt idx="372">
                  <c:v>7.7291660000000002</c:v>
                </c:pt>
                <c:pt idx="373">
                  <c:v>7.7499989999999999</c:v>
                </c:pt>
                <c:pt idx="374">
                  <c:v>7.7708329999999997</c:v>
                </c:pt>
                <c:pt idx="375">
                  <c:v>7.7916660000000002</c:v>
                </c:pt>
                <c:pt idx="376">
                  <c:v>7.8124989999999999</c:v>
                </c:pt>
                <c:pt idx="377">
                  <c:v>7.8333329999999997</c:v>
                </c:pt>
                <c:pt idx="378">
                  <c:v>7.8541660000000002</c:v>
                </c:pt>
                <c:pt idx="379">
                  <c:v>7.8749989999999999</c:v>
                </c:pt>
                <c:pt idx="380">
                  <c:v>7.8958329999999997</c:v>
                </c:pt>
                <c:pt idx="381">
                  <c:v>7.9166660000000002</c:v>
                </c:pt>
                <c:pt idx="382">
                  <c:v>7.9374989999999999</c:v>
                </c:pt>
                <c:pt idx="383">
                  <c:v>7.9583329999999997</c:v>
                </c:pt>
                <c:pt idx="384">
                  <c:v>7.9791660000000002</c:v>
                </c:pt>
                <c:pt idx="385">
                  <c:v>7.9999989999999999</c:v>
                </c:pt>
                <c:pt idx="386">
                  <c:v>8.0208320000000004</c:v>
                </c:pt>
                <c:pt idx="387">
                  <c:v>8.0416659999999993</c:v>
                </c:pt>
                <c:pt idx="388">
                  <c:v>8.0624990000000007</c:v>
                </c:pt>
                <c:pt idx="389">
                  <c:v>8.0833320000000004</c:v>
                </c:pt>
                <c:pt idx="390">
                  <c:v>8.1041659999999993</c:v>
                </c:pt>
                <c:pt idx="391">
                  <c:v>8.1249990000000007</c:v>
                </c:pt>
                <c:pt idx="392">
                  <c:v>8.1458320000000004</c:v>
                </c:pt>
                <c:pt idx="393">
                  <c:v>8.1666659999999993</c:v>
                </c:pt>
                <c:pt idx="394">
                  <c:v>8.1874990000000007</c:v>
                </c:pt>
                <c:pt idx="395">
                  <c:v>8.2083320000000004</c:v>
                </c:pt>
                <c:pt idx="396">
                  <c:v>8.2291659999999993</c:v>
                </c:pt>
                <c:pt idx="397">
                  <c:v>8.2499990000000007</c:v>
                </c:pt>
                <c:pt idx="398">
                  <c:v>8.2708320000000004</c:v>
                </c:pt>
                <c:pt idx="399">
                  <c:v>8.2916659999999993</c:v>
                </c:pt>
                <c:pt idx="400">
                  <c:v>8.3124990000000007</c:v>
                </c:pt>
                <c:pt idx="401">
                  <c:v>8.3333320000000004</c:v>
                </c:pt>
                <c:pt idx="402">
                  <c:v>8.3541659999999993</c:v>
                </c:pt>
                <c:pt idx="403">
                  <c:v>8.3749990000000007</c:v>
                </c:pt>
                <c:pt idx="404">
                  <c:v>8.3958320000000004</c:v>
                </c:pt>
                <c:pt idx="405">
                  <c:v>8.4166659999999993</c:v>
                </c:pt>
                <c:pt idx="406">
                  <c:v>8.4375</c:v>
                </c:pt>
                <c:pt idx="407">
                  <c:v>8.4583320000000004</c:v>
                </c:pt>
                <c:pt idx="408">
                  <c:v>8.4791659999999993</c:v>
                </c:pt>
                <c:pt idx="409">
                  <c:v>8.5</c:v>
                </c:pt>
                <c:pt idx="410">
                  <c:v>8.5208320000000004</c:v>
                </c:pt>
                <c:pt idx="411">
                  <c:v>8.5416659999999993</c:v>
                </c:pt>
                <c:pt idx="412">
                  <c:v>8.5625</c:v>
                </c:pt>
                <c:pt idx="413">
                  <c:v>8.5833320000000004</c:v>
                </c:pt>
                <c:pt idx="414">
                  <c:v>8.6041659999999993</c:v>
                </c:pt>
                <c:pt idx="415">
                  <c:v>8.625</c:v>
                </c:pt>
                <c:pt idx="416">
                  <c:v>8.6458320000000004</c:v>
                </c:pt>
                <c:pt idx="417">
                  <c:v>8.6666659999999993</c:v>
                </c:pt>
                <c:pt idx="418">
                  <c:v>8.6875</c:v>
                </c:pt>
                <c:pt idx="419">
                  <c:v>8.7083320000000004</c:v>
                </c:pt>
                <c:pt idx="420">
                  <c:v>8.7291659999999993</c:v>
                </c:pt>
                <c:pt idx="421">
                  <c:v>8.75</c:v>
                </c:pt>
                <c:pt idx="422">
                  <c:v>8.7708320000000004</c:v>
                </c:pt>
                <c:pt idx="423">
                  <c:v>8.7916659999999993</c:v>
                </c:pt>
                <c:pt idx="424">
                  <c:v>8.8125</c:v>
                </c:pt>
                <c:pt idx="425">
                  <c:v>8.8333320000000004</c:v>
                </c:pt>
                <c:pt idx="426">
                  <c:v>8.8541659999999993</c:v>
                </c:pt>
                <c:pt idx="427">
                  <c:v>8.875</c:v>
                </c:pt>
                <c:pt idx="428">
                  <c:v>8.8958320000000004</c:v>
                </c:pt>
                <c:pt idx="429">
                  <c:v>8.9166659999999993</c:v>
                </c:pt>
                <c:pt idx="430">
                  <c:v>8.9375</c:v>
                </c:pt>
                <c:pt idx="431">
                  <c:v>8.9583320000000004</c:v>
                </c:pt>
                <c:pt idx="432">
                  <c:v>8.9791659999999993</c:v>
                </c:pt>
                <c:pt idx="433">
                  <c:v>9</c:v>
                </c:pt>
                <c:pt idx="434">
                  <c:v>9.0208320000000004</c:v>
                </c:pt>
                <c:pt idx="435">
                  <c:v>9.0416659999999993</c:v>
                </c:pt>
                <c:pt idx="436">
                  <c:v>9.0625</c:v>
                </c:pt>
                <c:pt idx="437">
                  <c:v>9.0833320000000004</c:v>
                </c:pt>
                <c:pt idx="438">
                  <c:v>9.1041659999999993</c:v>
                </c:pt>
                <c:pt idx="439">
                  <c:v>9.125</c:v>
                </c:pt>
                <c:pt idx="440">
                  <c:v>9.1458320000000004</c:v>
                </c:pt>
                <c:pt idx="441">
                  <c:v>9.1666659999999993</c:v>
                </c:pt>
                <c:pt idx="442">
                  <c:v>9.1875</c:v>
                </c:pt>
                <c:pt idx="443">
                  <c:v>9.2083320000000004</c:v>
                </c:pt>
                <c:pt idx="444">
                  <c:v>9.2291659999999993</c:v>
                </c:pt>
                <c:pt idx="445">
                  <c:v>9.25</c:v>
                </c:pt>
                <c:pt idx="446">
                  <c:v>9.2708320000000004</c:v>
                </c:pt>
                <c:pt idx="447">
                  <c:v>9.2916659999999993</c:v>
                </c:pt>
                <c:pt idx="448">
                  <c:v>9.3125</c:v>
                </c:pt>
                <c:pt idx="449">
                  <c:v>9.3333320000000004</c:v>
                </c:pt>
                <c:pt idx="450">
                  <c:v>9.3541659999999993</c:v>
                </c:pt>
                <c:pt idx="451">
                  <c:v>9.375</c:v>
                </c:pt>
                <c:pt idx="452">
                  <c:v>9.3958320000000004</c:v>
                </c:pt>
                <c:pt idx="453">
                  <c:v>9.4166659999999993</c:v>
                </c:pt>
                <c:pt idx="454">
                  <c:v>9.4375</c:v>
                </c:pt>
                <c:pt idx="455">
                  <c:v>9.4583320000000004</c:v>
                </c:pt>
                <c:pt idx="456">
                  <c:v>9.4791659999999993</c:v>
                </c:pt>
                <c:pt idx="457">
                  <c:v>9.5</c:v>
                </c:pt>
                <c:pt idx="458">
                  <c:v>9.5208320000000004</c:v>
                </c:pt>
                <c:pt idx="459">
                  <c:v>9.5416659999999993</c:v>
                </c:pt>
                <c:pt idx="460">
                  <c:v>9.5625</c:v>
                </c:pt>
                <c:pt idx="461">
                  <c:v>9.5833320000000004</c:v>
                </c:pt>
                <c:pt idx="462">
                  <c:v>9.6041659999999993</c:v>
                </c:pt>
                <c:pt idx="463">
                  <c:v>9.625</c:v>
                </c:pt>
                <c:pt idx="464">
                  <c:v>9.6458320000000004</c:v>
                </c:pt>
                <c:pt idx="465">
                  <c:v>9.6666659999999993</c:v>
                </c:pt>
                <c:pt idx="466">
                  <c:v>9.6875</c:v>
                </c:pt>
                <c:pt idx="467">
                  <c:v>9.7083320000000004</c:v>
                </c:pt>
                <c:pt idx="468">
                  <c:v>9.7291659999999993</c:v>
                </c:pt>
                <c:pt idx="469">
                  <c:v>9.75</c:v>
                </c:pt>
                <c:pt idx="470">
                  <c:v>9.7708320000000004</c:v>
                </c:pt>
                <c:pt idx="471">
                  <c:v>9.7916659999999993</c:v>
                </c:pt>
                <c:pt idx="472">
                  <c:v>9.8125</c:v>
                </c:pt>
                <c:pt idx="473">
                  <c:v>9.8333320000000004</c:v>
                </c:pt>
                <c:pt idx="474">
                  <c:v>9.8541659999999993</c:v>
                </c:pt>
                <c:pt idx="475">
                  <c:v>9.875</c:v>
                </c:pt>
                <c:pt idx="476">
                  <c:v>9.8958320000000004</c:v>
                </c:pt>
                <c:pt idx="477">
                  <c:v>9.9166659999999993</c:v>
                </c:pt>
                <c:pt idx="478">
                  <c:v>9.9375</c:v>
                </c:pt>
                <c:pt idx="479">
                  <c:v>9.9583320000000004</c:v>
                </c:pt>
                <c:pt idx="480">
                  <c:v>9.9791659999999993</c:v>
                </c:pt>
                <c:pt idx="481">
                  <c:v>10</c:v>
                </c:pt>
                <c:pt idx="482">
                  <c:v>10.020832</c:v>
                </c:pt>
                <c:pt idx="483">
                  <c:v>10.041665999999999</c:v>
                </c:pt>
                <c:pt idx="484">
                  <c:v>10.0625</c:v>
                </c:pt>
                <c:pt idx="485">
                  <c:v>10.083332</c:v>
                </c:pt>
                <c:pt idx="486">
                  <c:v>10.104165999999999</c:v>
                </c:pt>
                <c:pt idx="487">
                  <c:v>10.125</c:v>
                </c:pt>
                <c:pt idx="488">
                  <c:v>10.145832</c:v>
                </c:pt>
                <c:pt idx="489">
                  <c:v>10.166665999999999</c:v>
                </c:pt>
                <c:pt idx="490">
                  <c:v>10.1875</c:v>
                </c:pt>
                <c:pt idx="491">
                  <c:v>10.208332</c:v>
                </c:pt>
                <c:pt idx="492">
                  <c:v>10.229165999999999</c:v>
                </c:pt>
                <c:pt idx="493">
                  <c:v>10.25</c:v>
                </c:pt>
                <c:pt idx="494">
                  <c:v>10.270832</c:v>
                </c:pt>
                <c:pt idx="495">
                  <c:v>10.291665999999999</c:v>
                </c:pt>
                <c:pt idx="496">
                  <c:v>10.3125</c:v>
                </c:pt>
                <c:pt idx="497">
                  <c:v>10.333332</c:v>
                </c:pt>
                <c:pt idx="498">
                  <c:v>10.354165999999999</c:v>
                </c:pt>
                <c:pt idx="499">
                  <c:v>10.375</c:v>
                </c:pt>
                <c:pt idx="500">
                  <c:v>10.395832</c:v>
                </c:pt>
                <c:pt idx="501">
                  <c:v>10.416665999999999</c:v>
                </c:pt>
                <c:pt idx="502">
                  <c:v>10.4375</c:v>
                </c:pt>
                <c:pt idx="503">
                  <c:v>10.458332</c:v>
                </c:pt>
                <c:pt idx="504">
                  <c:v>10.479165999999999</c:v>
                </c:pt>
                <c:pt idx="505">
                  <c:v>10.5</c:v>
                </c:pt>
                <c:pt idx="506">
                  <c:v>10.520832</c:v>
                </c:pt>
                <c:pt idx="507">
                  <c:v>10.541665999999999</c:v>
                </c:pt>
                <c:pt idx="508">
                  <c:v>10.5625</c:v>
                </c:pt>
                <c:pt idx="509">
                  <c:v>10.583332</c:v>
                </c:pt>
                <c:pt idx="510">
                  <c:v>10.604165999999999</c:v>
                </c:pt>
                <c:pt idx="511">
                  <c:v>10.625</c:v>
                </c:pt>
                <c:pt idx="512">
                  <c:v>10.645832</c:v>
                </c:pt>
                <c:pt idx="513">
                  <c:v>10.666665999999999</c:v>
                </c:pt>
                <c:pt idx="514">
                  <c:v>10.6875</c:v>
                </c:pt>
                <c:pt idx="515">
                  <c:v>10.708332</c:v>
                </c:pt>
                <c:pt idx="516">
                  <c:v>10.729165999999999</c:v>
                </c:pt>
                <c:pt idx="517">
                  <c:v>10.75</c:v>
                </c:pt>
                <c:pt idx="518">
                  <c:v>10.770832</c:v>
                </c:pt>
                <c:pt idx="519">
                  <c:v>10.791665999999999</c:v>
                </c:pt>
                <c:pt idx="520">
                  <c:v>10.8125</c:v>
                </c:pt>
                <c:pt idx="521">
                  <c:v>10.833333</c:v>
                </c:pt>
                <c:pt idx="522">
                  <c:v>10.854165999999999</c:v>
                </c:pt>
                <c:pt idx="523">
                  <c:v>10.875</c:v>
                </c:pt>
                <c:pt idx="524">
                  <c:v>10.895833</c:v>
                </c:pt>
                <c:pt idx="525">
                  <c:v>10.916665999999999</c:v>
                </c:pt>
                <c:pt idx="526">
                  <c:v>10.9375</c:v>
                </c:pt>
                <c:pt idx="527">
                  <c:v>10.958333</c:v>
                </c:pt>
                <c:pt idx="528">
                  <c:v>10.979165999999999</c:v>
                </c:pt>
                <c:pt idx="529">
                  <c:v>11</c:v>
                </c:pt>
                <c:pt idx="530">
                  <c:v>11.020833</c:v>
                </c:pt>
                <c:pt idx="531">
                  <c:v>11.041665999999999</c:v>
                </c:pt>
                <c:pt idx="532">
                  <c:v>11.0625</c:v>
                </c:pt>
                <c:pt idx="533">
                  <c:v>11.083333</c:v>
                </c:pt>
                <c:pt idx="534">
                  <c:v>11.104165999999999</c:v>
                </c:pt>
                <c:pt idx="535">
                  <c:v>11.125</c:v>
                </c:pt>
                <c:pt idx="536">
                  <c:v>11.145833</c:v>
                </c:pt>
                <c:pt idx="537">
                  <c:v>11.166665999999999</c:v>
                </c:pt>
                <c:pt idx="538">
                  <c:v>11.1875</c:v>
                </c:pt>
                <c:pt idx="539">
                  <c:v>11.208333</c:v>
                </c:pt>
                <c:pt idx="540">
                  <c:v>11.229165999999999</c:v>
                </c:pt>
                <c:pt idx="541">
                  <c:v>11.25</c:v>
                </c:pt>
                <c:pt idx="542">
                  <c:v>11.270833</c:v>
                </c:pt>
                <c:pt idx="543">
                  <c:v>11.291665999999999</c:v>
                </c:pt>
                <c:pt idx="544">
                  <c:v>11.3125</c:v>
                </c:pt>
                <c:pt idx="545">
                  <c:v>11.333333</c:v>
                </c:pt>
                <c:pt idx="546">
                  <c:v>11.354165999999999</c:v>
                </c:pt>
                <c:pt idx="547">
                  <c:v>11.375</c:v>
                </c:pt>
                <c:pt idx="548">
                  <c:v>11.395833</c:v>
                </c:pt>
                <c:pt idx="549">
                  <c:v>11.416665999999999</c:v>
                </c:pt>
                <c:pt idx="550">
                  <c:v>11.4375</c:v>
                </c:pt>
                <c:pt idx="551">
                  <c:v>11.458333</c:v>
                </c:pt>
                <c:pt idx="552">
                  <c:v>11.479165999999999</c:v>
                </c:pt>
                <c:pt idx="553">
                  <c:v>11.5</c:v>
                </c:pt>
                <c:pt idx="554">
                  <c:v>11.520833</c:v>
                </c:pt>
                <c:pt idx="555">
                  <c:v>11.541665999999999</c:v>
                </c:pt>
                <c:pt idx="556">
                  <c:v>11.5625</c:v>
                </c:pt>
                <c:pt idx="557">
                  <c:v>11.583333</c:v>
                </c:pt>
                <c:pt idx="558">
                  <c:v>11.604165999999999</c:v>
                </c:pt>
                <c:pt idx="559">
                  <c:v>11.625</c:v>
                </c:pt>
                <c:pt idx="560">
                  <c:v>11.645833</c:v>
                </c:pt>
                <c:pt idx="561">
                  <c:v>11.666665999999999</c:v>
                </c:pt>
                <c:pt idx="562">
                  <c:v>11.6875</c:v>
                </c:pt>
                <c:pt idx="563">
                  <c:v>11.708333</c:v>
                </c:pt>
                <c:pt idx="564">
                  <c:v>11.729165999999999</c:v>
                </c:pt>
                <c:pt idx="565">
                  <c:v>11.75</c:v>
                </c:pt>
                <c:pt idx="566">
                  <c:v>11.770833</c:v>
                </c:pt>
                <c:pt idx="567">
                  <c:v>11.791665999999999</c:v>
                </c:pt>
                <c:pt idx="568">
                  <c:v>11.8125</c:v>
                </c:pt>
                <c:pt idx="569">
                  <c:v>11.833333</c:v>
                </c:pt>
                <c:pt idx="570">
                  <c:v>11.854165999999999</c:v>
                </c:pt>
                <c:pt idx="571">
                  <c:v>11.875</c:v>
                </c:pt>
                <c:pt idx="572">
                  <c:v>11.895833</c:v>
                </c:pt>
                <c:pt idx="573">
                  <c:v>11.916665999999999</c:v>
                </c:pt>
                <c:pt idx="574">
                  <c:v>11.9375</c:v>
                </c:pt>
                <c:pt idx="575">
                  <c:v>11.958333</c:v>
                </c:pt>
                <c:pt idx="576">
                  <c:v>11.979165999999999</c:v>
                </c:pt>
                <c:pt idx="577">
                  <c:v>12</c:v>
                </c:pt>
                <c:pt idx="578">
                  <c:v>12.020833</c:v>
                </c:pt>
                <c:pt idx="579">
                  <c:v>12.041665999999999</c:v>
                </c:pt>
                <c:pt idx="580">
                  <c:v>12.0625</c:v>
                </c:pt>
                <c:pt idx="581">
                  <c:v>12.083333</c:v>
                </c:pt>
                <c:pt idx="582">
                  <c:v>12.104165999999999</c:v>
                </c:pt>
                <c:pt idx="583">
                  <c:v>12.125</c:v>
                </c:pt>
                <c:pt idx="584">
                  <c:v>12.145833</c:v>
                </c:pt>
                <c:pt idx="585">
                  <c:v>12.166665999999999</c:v>
                </c:pt>
                <c:pt idx="586">
                  <c:v>12.1875</c:v>
                </c:pt>
                <c:pt idx="587">
                  <c:v>12.208333</c:v>
                </c:pt>
                <c:pt idx="588">
                  <c:v>12.229165999999999</c:v>
                </c:pt>
                <c:pt idx="589">
                  <c:v>12.25</c:v>
                </c:pt>
                <c:pt idx="590">
                  <c:v>12.270833</c:v>
                </c:pt>
                <c:pt idx="591">
                  <c:v>12.291665999999999</c:v>
                </c:pt>
                <c:pt idx="592">
                  <c:v>12.3125</c:v>
                </c:pt>
                <c:pt idx="593">
                  <c:v>12.333333</c:v>
                </c:pt>
                <c:pt idx="594">
                  <c:v>12.354165999999999</c:v>
                </c:pt>
                <c:pt idx="595">
                  <c:v>12.375</c:v>
                </c:pt>
                <c:pt idx="596">
                  <c:v>12.395833</c:v>
                </c:pt>
                <c:pt idx="597">
                  <c:v>12.416665999999999</c:v>
                </c:pt>
                <c:pt idx="598">
                  <c:v>12.4375</c:v>
                </c:pt>
                <c:pt idx="599">
                  <c:v>12.458333</c:v>
                </c:pt>
                <c:pt idx="600">
                  <c:v>12.479165999999999</c:v>
                </c:pt>
                <c:pt idx="601">
                  <c:v>12.5</c:v>
                </c:pt>
                <c:pt idx="602">
                  <c:v>12.520833</c:v>
                </c:pt>
                <c:pt idx="603">
                  <c:v>12.541665999999999</c:v>
                </c:pt>
                <c:pt idx="604">
                  <c:v>12.5625</c:v>
                </c:pt>
                <c:pt idx="605">
                  <c:v>12.583333</c:v>
                </c:pt>
                <c:pt idx="606">
                  <c:v>12.604165999999999</c:v>
                </c:pt>
                <c:pt idx="607">
                  <c:v>12.625</c:v>
                </c:pt>
                <c:pt idx="608">
                  <c:v>12.645833</c:v>
                </c:pt>
                <c:pt idx="609">
                  <c:v>12.666665999999999</c:v>
                </c:pt>
                <c:pt idx="610">
                  <c:v>12.6875</c:v>
                </c:pt>
                <c:pt idx="611">
                  <c:v>12.708333</c:v>
                </c:pt>
                <c:pt idx="612">
                  <c:v>12.729165999999999</c:v>
                </c:pt>
                <c:pt idx="613">
                  <c:v>12.75</c:v>
                </c:pt>
                <c:pt idx="614">
                  <c:v>12.770833</c:v>
                </c:pt>
                <c:pt idx="615">
                  <c:v>12.791665999999999</c:v>
                </c:pt>
                <c:pt idx="616">
                  <c:v>12.8125</c:v>
                </c:pt>
                <c:pt idx="617">
                  <c:v>12.833333</c:v>
                </c:pt>
                <c:pt idx="618">
                  <c:v>12.854165999999999</c:v>
                </c:pt>
                <c:pt idx="619">
                  <c:v>12.875</c:v>
                </c:pt>
                <c:pt idx="620">
                  <c:v>12.895833</c:v>
                </c:pt>
                <c:pt idx="621">
                  <c:v>12.916665999999999</c:v>
                </c:pt>
                <c:pt idx="622">
                  <c:v>12.9375</c:v>
                </c:pt>
                <c:pt idx="623">
                  <c:v>12.958333</c:v>
                </c:pt>
                <c:pt idx="624">
                  <c:v>12.979165999999999</c:v>
                </c:pt>
                <c:pt idx="625">
                  <c:v>13</c:v>
                </c:pt>
                <c:pt idx="626">
                  <c:v>13.020833</c:v>
                </c:pt>
                <c:pt idx="627">
                  <c:v>13.041665999999999</c:v>
                </c:pt>
                <c:pt idx="628">
                  <c:v>13.0625</c:v>
                </c:pt>
                <c:pt idx="629">
                  <c:v>13.083333</c:v>
                </c:pt>
                <c:pt idx="630">
                  <c:v>13.104165999999999</c:v>
                </c:pt>
                <c:pt idx="631">
                  <c:v>13.125</c:v>
                </c:pt>
                <c:pt idx="632">
                  <c:v>13.145833</c:v>
                </c:pt>
                <c:pt idx="633">
                  <c:v>13.166665999999999</c:v>
                </c:pt>
                <c:pt idx="634">
                  <c:v>13.1875</c:v>
                </c:pt>
                <c:pt idx="635">
                  <c:v>13.208333</c:v>
                </c:pt>
                <c:pt idx="636">
                  <c:v>13.229165999999999</c:v>
                </c:pt>
                <c:pt idx="637">
                  <c:v>13.25</c:v>
                </c:pt>
                <c:pt idx="638">
                  <c:v>13.270833</c:v>
                </c:pt>
                <c:pt idx="639">
                  <c:v>13.291665999999999</c:v>
                </c:pt>
                <c:pt idx="640">
                  <c:v>13.3125</c:v>
                </c:pt>
                <c:pt idx="641">
                  <c:v>13.333333</c:v>
                </c:pt>
                <c:pt idx="642">
                  <c:v>13.354165999999999</c:v>
                </c:pt>
                <c:pt idx="643">
                  <c:v>13.375</c:v>
                </c:pt>
                <c:pt idx="644">
                  <c:v>13.395833</c:v>
                </c:pt>
                <c:pt idx="645">
                  <c:v>13.416665999999999</c:v>
                </c:pt>
                <c:pt idx="646">
                  <c:v>13.4375</c:v>
                </c:pt>
                <c:pt idx="647">
                  <c:v>13.458333</c:v>
                </c:pt>
                <c:pt idx="648">
                  <c:v>13.479165999999999</c:v>
                </c:pt>
                <c:pt idx="649">
                  <c:v>13.5</c:v>
                </c:pt>
                <c:pt idx="650">
                  <c:v>13.520833</c:v>
                </c:pt>
                <c:pt idx="651">
                  <c:v>13.541665999999999</c:v>
                </c:pt>
                <c:pt idx="652">
                  <c:v>13.5625</c:v>
                </c:pt>
                <c:pt idx="653">
                  <c:v>13.583333</c:v>
                </c:pt>
                <c:pt idx="654">
                  <c:v>13.604165999999999</c:v>
                </c:pt>
                <c:pt idx="655">
                  <c:v>13.625</c:v>
                </c:pt>
                <c:pt idx="656">
                  <c:v>13.645833</c:v>
                </c:pt>
                <c:pt idx="657">
                  <c:v>13.666665999999999</c:v>
                </c:pt>
                <c:pt idx="658">
                  <c:v>13.6875</c:v>
                </c:pt>
                <c:pt idx="659">
                  <c:v>13.708333</c:v>
                </c:pt>
                <c:pt idx="660">
                  <c:v>13.729165999999999</c:v>
                </c:pt>
                <c:pt idx="661">
                  <c:v>13.75</c:v>
                </c:pt>
                <c:pt idx="662">
                  <c:v>13.770833</c:v>
                </c:pt>
                <c:pt idx="663">
                  <c:v>13.791665999999999</c:v>
                </c:pt>
                <c:pt idx="664">
                  <c:v>13.8125</c:v>
                </c:pt>
                <c:pt idx="665">
                  <c:v>13.833333</c:v>
                </c:pt>
                <c:pt idx="666">
                  <c:v>13.854165999999999</c:v>
                </c:pt>
                <c:pt idx="667">
                  <c:v>13.875</c:v>
                </c:pt>
                <c:pt idx="668">
                  <c:v>13.895833</c:v>
                </c:pt>
                <c:pt idx="669">
                  <c:v>13.916665999999999</c:v>
                </c:pt>
                <c:pt idx="670">
                  <c:v>13.9375</c:v>
                </c:pt>
                <c:pt idx="671">
                  <c:v>13.958333</c:v>
                </c:pt>
                <c:pt idx="672">
                  <c:v>13.979165999999999</c:v>
                </c:pt>
                <c:pt idx="673">
                  <c:v>14</c:v>
                </c:pt>
                <c:pt idx="674">
                  <c:v>14.020833</c:v>
                </c:pt>
                <c:pt idx="675">
                  <c:v>14.041665999999999</c:v>
                </c:pt>
                <c:pt idx="676">
                  <c:v>14.0625</c:v>
                </c:pt>
                <c:pt idx="677">
                  <c:v>14.083333</c:v>
                </c:pt>
                <c:pt idx="678">
                  <c:v>14.104165999999999</c:v>
                </c:pt>
                <c:pt idx="679">
                  <c:v>14.125</c:v>
                </c:pt>
                <c:pt idx="680">
                  <c:v>14.145833</c:v>
                </c:pt>
                <c:pt idx="681">
                  <c:v>14.166665999999999</c:v>
                </c:pt>
                <c:pt idx="682">
                  <c:v>14.1875</c:v>
                </c:pt>
                <c:pt idx="683">
                  <c:v>14.208333</c:v>
                </c:pt>
                <c:pt idx="684">
                  <c:v>14.229165999999999</c:v>
                </c:pt>
                <c:pt idx="685">
                  <c:v>14.25</c:v>
                </c:pt>
                <c:pt idx="686">
                  <c:v>14.270833</c:v>
                </c:pt>
                <c:pt idx="687">
                  <c:v>14.291665999999999</c:v>
                </c:pt>
                <c:pt idx="688">
                  <c:v>14.3125</c:v>
                </c:pt>
                <c:pt idx="689">
                  <c:v>14.333333</c:v>
                </c:pt>
                <c:pt idx="690">
                  <c:v>14.354165999999999</c:v>
                </c:pt>
                <c:pt idx="691">
                  <c:v>14.375</c:v>
                </c:pt>
                <c:pt idx="692">
                  <c:v>14.395833</c:v>
                </c:pt>
                <c:pt idx="693">
                  <c:v>14.416665999999999</c:v>
                </c:pt>
                <c:pt idx="694">
                  <c:v>14.4375</c:v>
                </c:pt>
                <c:pt idx="695">
                  <c:v>14.458333</c:v>
                </c:pt>
                <c:pt idx="696">
                  <c:v>14.479165999999999</c:v>
                </c:pt>
                <c:pt idx="697">
                  <c:v>14.5</c:v>
                </c:pt>
                <c:pt idx="698">
                  <c:v>14.520833</c:v>
                </c:pt>
                <c:pt idx="699">
                  <c:v>14.541665999999999</c:v>
                </c:pt>
                <c:pt idx="700">
                  <c:v>14.5625</c:v>
                </c:pt>
                <c:pt idx="701">
                  <c:v>14.583333</c:v>
                </c:pt>
                <c:pt idx="702">
                  <c:v>14.604165999999999</c:v>
                </c:pt>
                <c:pt idx="703">
                  <c:v>14.625</c:v>
                </c:pt>
                <c:pt idx="704">
                  <c:v>14.645833</c:v>
                </c:pt>
                <c:pt idx="705">
                  <c:v>14.666665999999999</c:v>
                </c:pt>
                <c:pt idx="706">
                  <c:v>14.6875</c:v>
                </c:pt>
                <c:pt idx="707">
                  <c:v>14.708333</c:v>
                </c:pt>
                <c:pt idx="708">
                  <c:v>14.729165999999999</c:v>
                </c:pt>
                <c:pt idx="709">
                  <c:v>14.75</c:v>
                </c:pt>
                <c:pt idx="710">
                  <c:v>14.770833</c:v>
                </c:pt>
                <c:pt idx="711">
                  <c:v>14.791665999999999</c:v>
                </c:pt>
                <c:pt idx="712">
                  <c:v>14.8125</c:v>
                </c:pt>
                <c:pt idx="713">
                  <c:v>14.833333</c:v>
                </c:pt>
                <c:pt idx="714">
                  <c:v>14.854165999999999</c:v>
                </c:pt>
                <c:pt idx="715">
                  <c:v>14.875</c:v>
                </c:pt>
                <c:pt idx="716">
                  <c:v>14.895833</c:v>
                </c:pt>
                <c:pt idx="717">
                  <c:v>14.916665999999999</c:v>
                </c:pt>
                <c:pt idx="718">
                  <c:v>14.9375</c:v>
                </c:pt>
                <c:pt idx="719">
                  <c:v>14.958333</c:v>
                </c:pt>
                <c:pt idx="720">
                  <c:v>14.979165999999999</c:v>
                </c:pt>
                <c:pt idx="721">
                  <c:v>15</c:v>
                </c:pt>
                <c:pt idx="722">
                  <c:v>15.020833</c:v>
                </c:pt>
                <c:pt idx="723">
                  <c:v>15.041665999999999</c:v>
                </c:pt>
                <c:pt idx="724">
                  <c:v>15.0625</c:v>
                </c:pt>
                <c:pt idx="725">
                  <c:v>15.083333</c:v>
                </c:pt>
                <c:pt idx="726">
                  <c:v>15.104165999999999</c:v>
                </c:pt>
                <c:pt idx="727">
                  <c:v>15.125</c:v>
                </c:pt>
                <c:pt idx="728">
                  <c:v>15.145833</c:v>
                </c:pt>
                <c:pt idx="729">
                  <c:v>15.166665999999999</c:v>
                </c:pt>
                <c:pt idx="730">
                  <c:v>15.1875</c:v>
                </c:pt>
                <c:pt idx="731">
                  <c:v>15.208333</c:v>
                </c:pt>
                <c:pt idx="732">
                  <c:v>15.229165999999999</c:v>
                </c:pt>
                <c:pt idx="733">
                  <c:v>15.25</c:v>
                </c:pt>
                <c:pt idx="734">
                  <c:v>15.270833</c:v>
                </c:pt>
                <c:pt idx="735">
                  <c:v>15.291665999999999</c:v>
                </c:pt>
                <c:pt idx="736">
                  <c:v>15.3125</c:v>
                </c:pt>
                <c:pt idx="737">
                  <c:v>15.333333</c:v>
                </c:pt>
                <c:pt idx="738">
                  <c:v>15.354165999999999</c:v>
                </c:pt>
                <c:pt idx="739">
                  <c:v>15.375</c:v>
                </c:pt>
                <c:pt idx="740">
                  <c:v>15.395833</c:v>
                </c:pt>
                <c:pt idx="741">
                  <c:v>15.416665999999999</c:v>
                </c:pt>
                <c:pt idx="742">
                  <c:v>15.4375</c:v>
                </c:pt>
                <c:pt idx="743">
                  <c:v>15.458333</c:v>
                </c:pt>
                <c:pt idx="744">
                  <c:v>15.479165999999999</c:v>
                </c:pt>
                <c:pt idx="745">
                  <c:v>15.5</c:v>
                </c:pt>
                <c:pt idx="746">
                  <c:v>15.520833</c:v>
                </c:pt>
                <c:pt idx="747">
                  <c:v>15.541665999999999</c:v>
                </c:pt>
                <c:pt idx="748">
                  <c:v>15.5625</c:v>
                </c:pt>
                <c:pt idx="749">
                  <c:v>15.583333</c:v>
                </c:pt>
                <c:pt idx="750">
                  <c:v>15.604165999999999</c:v>
                </c:pt>
                <c:pt idx="751">
                  <c:v>15.625</c:v>
                </c:pt>
                <c:pt idx="752">
                  <c:v>15.645833</c:v>
                </c:pt>
                <c:pt idx="753">
                  <c:v>15.666665999999999</c:v>
                </c:pt>
                <c:pt idx="754">
                  <c:v>15.6875</c:v>
                </c:pt>
                <c:pt idx="755">
                  <c:v>15.708333</c:v>
                </c:pt>
                <c:pt idx="756">
                  <c:v>15.729165999999999</c:v>
                </c:pt>
                <c:pt idx="757">
                  <c:v>15.75</c:v>
                </c:pt>
                <c:pt idx="758">
                  <c:v>15.770833</c:v>
                </c:pt>
                <c:pt idx="759">
                  <c:v>15.791665999999999</c:v>
                </c:pt>
                <c:pt idx="760">
                  <c:v>15.8125</c:v>
                </c:pt>
                <c:pt idx="761">
                  <c:v>15.833333</c:v>
                </c:pt>
                <c:pt idx="762">
                  <c:v>15.854165999999999</c:v>
                </c:pt>
                <c:pt idx="763">
                  <c:v>15.875</c:v>
                </c:pt>
                <c:pt idx="764">
                  <c:v>15.895833</c:v>
                </c:pt>
                <c:pt idx="765">
                  <c:v>15.916665999999999</c:v>
                </c:pt>
                <c:pt idx="766">
                  <c:v>15.9375</c:v>
                </c:pt>
                <c:pt idx="767">
                  <c:v>15.958333</c:v>
                </c:pt>
                <c:pt idx="768">
                  <c:v>15.979165999999999</c:v>
                </c:pt>
                <c:pt idx="769">
                  <c:v>16</c:v>
                </c:pt>
                <c:pt idx="770">
                  <c:v>16.020831999999999</c:v>
                </c:pt>
                <c:pt idx="771">
                  <c:v>16.041665999999999</c:v>
                </c:pt>
                <c:pt idx="772">
                  <c:v>16.0625</c:v>
                </c:pt>
                <c:pt idx="773">
                  <c:v>16.083331999999999</c:v>
                </c:pt>
                <c:pt idx="774">
                  <c:v>16.104165999999999</c:v>
                </c:pt>
                <c:pt idx="775">
                  <c:v>16.125</c:v>
                </c:pt>
                <c:pt idx="776">
                  <c:v>16.145831999999999</c:v>
                </c:pt>
                <c:pt idx="777">
                  <c:v>16.166665999999999</c:v>
                </c:pt>
                <c:pt idx="778">
                  <c:v>16.1875</c:v>
                </c:pt>
                <c:pt idx="779">
                  <c:v>16.208331999999999</c:v>
                </c:pt>
                <c:pt idx="780">
                  <c:v>16.229165999999999</c:v>
                </c:pt>
                <c:pt idx="781">
                  <c:v>16.25</c:v>
                </c:pt>
                <c:pt idx="782">
                  <c:v>16.270831999999999</c:v>
                </c:pt>
                <c:pt idx="783">
                  <c:v>16.291665999999999</c:v>
                </c:pt>
                <c:pt idx="784">
                  <c:v>16.3125</c:v>
                </c:pt>
                <c:pt idx="785">
                  <c:v>16.333331999999999</c:v>
                </c:pt>
                <c:pt idx="786">
                  <c:v>16.354165999999999</c:v>
                </c:pt>
                <c:pt idx="787">
                  <c:v>16.375</c:v>
                </c:pt>
                <c:pt idx="788">
                  <c:v>16.395831999999999</c:v>
                </c:pt>
                <c:pt idx="789">
                  <c:v>16.416665999999999</c:v>
                </c:pt>
                <c:pt idx="790">
                  <c:v>16.4375</c:v>
                </c:pt>
                <c:pt idx="791">
                  <c:v>16.458331999999999</c:v>
                </c:pt>
                <c:pt idx="792">
                  <c:v>16.479165999999999</c:v>
                </c:pt>
                <c:pt idx="793">
                  <c:v>16.5</c:v>
                </c:pt>
                <c:pt idx="794">
                  <c:v>16.520831999999999</c:v>
                </c:pt>
                <c:pt idx="795">
                  <c:v>16.541665999999999</c:v>
                </c:pt>
                <c:pt idx="796">
                  <c:v>16.5625</c:v>
                </c:pt>
                <c:pt idx="797">
                  <c:v>16.583331999999999</c:v>
                </c:pt>
                <c:pt idx="798">
                  <c:v>16.604165999999999</c:v>
                </c:pt>
                <c:pt idx="799">
                  <c:v>16.625</c:v>
                </c:pt>
                <c:pt idx="800">
                  <c:v>16.645831999999999</c:v>
                </c:pt>
                <c:pt idx="801">
                  <c:v>16.666665999999999</c:v>
                </c:pt>
                <c:pt idx="802">
                  <c:v>16.6875</c:v>
                </c:pt>
                <c:pt idx="803">
                  <c:v>16.708331999999999</c:v>
                </c:pt>
                <c:pt idx="804">
                  <c:v>16.729165999999999</c:v>
                </c:pt>
                <c:pt idx="805">
                  <c:v>16.75</c:v>
                </c:pt>
                <c:pt idx="806">
                  <c:v>16.770831999999999</c:v>
                </c:pt>
                <c:pt idx="807">
                  <c:v>16.791665999999999</c:v>
                </c:pt>
                <c:pt idx="808">
                  <c:v>16.8125</c:v>
                </c:pt>
                <c:pt idx="809">
                  <c:v>16.833331999999999</c:v>
                </c:pt>
                <c:pt idx="810">
                  <c:v>16.854165999999999</c:v>
                </c:pt>
                <c:pt idx="811">
                  <c:v>16.875</c:v>
                </c:pt>
                <c:pt idx="812">
                  <c:v>16.895831999999999</c:v>
                </c:pt>
                <c:pt idx="813">
                  <c:v>16.916665999999999</c:v>
                </c:pt>
                <c:pt idx="814">
                  <c:v>16.9375</c:v>
                </c:pt>
                <c:pt idx="815">
                  <c:v>16.958331999999999</c:v>
                </c:pt>
                <c:pt idx="816">
                  <c:v>16.979165999999999</c:v>
                </c:pt>
                <c:pt idx="817">
                  <c:v>17</c:v>
                </c:pt>
                <c:pt idx="818">
                  <c:v>17.020831999999999</c:v>
                </c:pt>
                <c:pt idx="819">
                  <c:v>17.041665999999999</c:v>
                </c:pt>
                <c:pt idx="820">
                  <c:v>17.0625</c:v>
                </c:pt>
                <c:pt idx="821">
                  <c:v>17.083331999999999</c:v>
                </c:pt>
                <c:pt idx="822">
                  <c:v>17.104165999999999</c:v>
                </c:pt>
                <c:pt idx="823">
                  <c:v>17.125</c:v>
                </c:pt>
                <c:pt idx="824">
                  <c:v>17.145831999999999</c:v>
                </c:pt>
                <c:pt idx="825">
                  <c:v>17.166665999999999</c:v>
                </c:pt>
                <c:pt idx="826">
                  <c:v>17.1875</c:v>
                </c:pt>
                <c:pt idx="827">
                  <c:v>17.208331999999999</c:v>
                </c:pt>
                <c:pt idx="828">
                  <c:v>17.229165999999999</c:v>
                </c:pt>
                <c:pt idx="829">
                  <c:v>17.25</c:v>
                </c:pt>
                <c:pt idx="830">
                  <c:v>17.270831999999999</c:v>
                </c:pt>
                <c:pt idx="831">
                  <c:v>17.291665999999999</c:v>
                </c:pt>
                <c:pt idx="832">
                  <c:v>17.3125</c:v>
                </c:pt>
                <c:pt idx="833">
                  <c:v>17.333331999999999</c:v>
                </c:pt>
                <c:pt idx="834">
                  <c:v>17.354165999999999</c:v>
                </c:pt>
                <c:pt idx="835">
                  <c:v>17.375</c:v>
                </c:pt>
                <c:pt idx="836">
                  <c:v>17.395831999999999</c:v>
                </c:pt>
                <c:pt idx="837">
                  <c:v>17.416665999999999</c:v>
                </c:pt>
                <c:pt idx="838">
                  <c:v>17.4375</c:v>
                </c:pt>
                <c:pt idx="839">
                  <c:v>17.458331999999999</c:v>
                </c:pt>
                <c:pt idx="840">
                  <c:v>17.479165999999999</c:v>
                </c:pt>
                <c:pt idx="841">
                  <c:v>17.5</c:v>
                </c:pt>
                <c:pt idx="842">
                  <c:v>17.520831999999999</c:v>
                </c:pt>
                <c:pt idx="843">
                  <c:v>17.541665999999999</c:v>
                </c:pt>
                <c:pt idx="844">
                  <c:v>17.5625</c:v>
                </c:pt>
                <c:pt idx="845">
                  <c:v>17.583331999999999</c:v>
                </c:pt>
                <c:pt idx="846">
                  <c:v>17.604165999999999</c:v>
                </c:pt>
                <c:pt idx="847">
                  <c:v>17.625</c:v>
                </c:pt>
                <c:pt idx="848">
                  <c:v>17.645831999999999</c:v>
                </c:pt>
                <c:pt idx="849">
                  <c:v>17.666665999999999</c:v>
                </c:pt>
                <c:pt idx="850">
                  <c:v>17.6875</c:v>
                </c:pt>
                <c:pt idx="851">
                  <c:v>17.708331999999999</c:v>
                </c:pt>
                <c:pt idx="852">
                  <c:v>17.729165999999999</c:v>
                </c:pt>
                <c:pt idx="853">
                  <c:v>17.75</c:v>
                </c:pt>
                <c:pt idx="854">
                  <c:v>17.770831999999999</c:v>
                </c:pt>
                <c:pt idx="855">
                  <c:v>17.791665999999999</c:v>
                </c:pt>
                <c:pt idx="856">
                  <c:v>17.8125</c:v>
                </c:pt>
                <c:pt idx="857">
                  <c:v>17.833331999999999</c:v>
                </c:pt>
                <c:pt idx="858">
                  <c:v>17.854165999999999</c:v>
                </c:pt>
                <c:pt idx="859">
                  <c:v>17.875</c:v>
                </c:pt>
                <c:pt idx="860">
                  <c:v>17.895831999999999</c:v>
                </c:pt>
                <c:pt idx="861">
                  <c:v>17.916665999999999</c:v>
                </c:pt>
                <c:pt idx="862">
                  <c:v>17.9375</c:v>
                </c:pt>
                <c:pt idx="863">
                  <c:v>17.958331999999999</c:v>
                </c:pt>
                <c:pt idx="864">
                  <c:v>17.979165999999999</c:v>
                </c:pt>
                <c:pt idx="865">
                  <c:v>18</c:v>
                </c:pt>
                <c:pt idx="866">
                  <c:v>18.020831999999999</c:v>
                </c:pt>
                <c:pt idx="867">
                  <c:v>18.041665999999999</c:v>
                </c:pt>
                <c:pt idx="868">
                  <c:v>18.0625</c:v>
                </c:pt>
                <c:pt idx="869">
                  <c:v>18.083331999999999</c:v>
                </c:pt>
                <c:pt idx="870">
                  <c:v>18.104165999999999</c:v>
                </c:pt>
                <c:pt idx="871">
                  <c:v>18.125</c:v>
                </c:pt>
                <c:pt idx="872">
                  <c:v>18.145831999999999</c:v>
                </c:pt>
                <c:pt idx="873">
                  <c:v>18.166665999999999</c:v>
                </c:pt>
                <c:pt idx="874">
                  <c:v>18.1875</c:v>
                </c:pt>
                <c:pt idx="875">
                  <c:v>18.208331999999999</c:v>
                </c:pt>
                <c:pt idx="876">
                  <c:v>18.229165999999999</c:v>
                </c:pt>
                <c:pt idx="877">
                  <c:v>18.25</c:v>
                </c:pt>
                <c:pt idx="878">
                  <c:v>18.270831999999999</c:v>
                </c:pt>
                <c:pt idx="879">
                  <c:v>18.291665999999999</c:v>
                </c:pt>
                <c:pt idx="880">
                  <c:v>18.3125</c:v>
                </c:pt>
                <c:pt idx="881">
                  <c:v>18.333331999999999</c:v>
                </c:pt>
                <c:pt idx="882">
                  <c:v>18.354165999999999</c:v>
                </c:pt>
                <c:pt idx="883">
                  <c:v>18.375</c:v>
                </c:pt>
                <c:pt idx="884">
                  <c:v>18.395831999999999</c:v>
                </c:pt>
                <c:pt idx="885">
                  <c:v>18.416665999999999</c:v>
                </c:pt>
                <c:pt idx="886">
                  <c:v>18.4375</c:v>
                </c:pt>
                <c:pt idx="887">
                  <c:v>18.458331999999999</c:v>
                </c:pt>
                <c:pt idx="888">
                  <c:v>18.479168000000001</c:v>
                </c:pt>
                <c:pt idx="889">
                  <c:v>18.5</c:v>
                </c:pt>
                <c:pt idx="890">
                  <c:v>18.520831999999999</c:v>
                </c:pt>
                <c:pt idx="891">
                  <c:v>18.541668000000001</c:v>
                </c:pt>
                <c:pt idx="892">
                  <c:v>18.5625</c:v>
                </c:pt>
                <c:pt idx="893">
                  <c:v>18.583331999999999</c:v>
                </c:pt>
                <c:pt idx="894">
                  <c:v>18.604168000000001</c:v>
                </c:pt>
                <c:pt idx="895">
                  <c:v>18.625</c:v>
                </c:pt>
                <c:pt idx="896">
                  <c:v>18.645831999999999</c:v>
                </c:pt>
                <c:pt idx="897">
                  <c:v>18.666668000000001</c:v>
                </c:pt>
                <c:pt idx="898">
                  <c:v>18.6875</c:v>
                </c:pt>
                <c:pt idx="899">
                  <c:v>18.708331999999999</c:v>
                </c:pt>
                <c:pt idx="900">
                  <c:v>18.729168000000001</c:v>
                </c:pt>
                <c:pt idx="901">
                  <c:v>18.75</c:v>
                </c:pt>
                <c:pt idx="902">
                  <c:v>18.770831999999999</c:v>
                </c:pt>
                <c:pt idx="903">
                  <c:v>18.791668000000001</c:v>
                </c:pt>
                <c:pt idx="904">
                  <c:v>18.8125</c:v>
                </c:pt>
                <c:pt idx="905">
                  <c:v>18.833331999999999</c:v>
                </c:pt>
                <c:pt idx="906">
                  <c:v>18.854168000000001</c:v>
                </c:pt>
                <c:pt idx="907">
                  <c:v>18.875</c:v>
                </c:pt>
                <c:pt idx="908">
                  <c:v>18.895831999999999</c:v>
                </c:pt>
                <c:pt idx="909">
                  <c:v>18.916668000000001</c:v>
                </c:pt>
                <c:pt idx="910">
                  <c:v>18.9375</c:v>
                </c:pt>
                <c:pt idx="911">
                  <c:v>18.958331999999999</c:v>
                </c:pt>
                <c:pt idx="912">
                  <c:v>18.979168000000001</c:v>
                </c:pt>
                <c:pt idx="913">
                  <c:v>19</c:v>
                </c:pt>
                <c:pt idx="914">
                  <c:v>19.020831999999999</c:v>
                </c:pt>
                <c:pt idx="915">
                  <c:v>19.041668000000001</c:v>
                </c:pt>
                <c:pt idx="916">
                  <c:v>19.0625</c:v>
                </c:pt>
                <c:pt idx="917">
                  <c:v>19.083331999999999</c:v>
                </c:pt>
                <c:pt idx="918">
                  <c:v>19.104168000000001</c:v>
                </c:pt>
                <c:pt idx="919">
                  <c:v>19.125</c:v>
                </c:pt>
                <c:pt idx="920">
                  <c:v>19.145831999999999</c:v>
                </c:pt>
                <c:pt idx="921">
                  <c:v>19.166668000000001</c:v>
                </c:pt>
                <c:pt idx="922">
                  <c:v>19.1875</c:v>
                </c:pt>
                <c:pt idx="923">
                  <c:v>19.208331999999999</c:v>
                </c:pt>
                <c:pt idx="924">
                  <c:v>19.229168000000001</c:v>
                </c:pt>
                <c:pt idx="925">
                  <c:v>19.25</c:v>
                </c:pt>
                <c:pt idx="926">
                  <c:v>19.270831999999999</c:v>
                </c:pt>
                <c:pt idx="927">
                  <c:v>19.291668000000001</c:v>
                </c:pt>
                <c:pt idx="928">
                  <c:v>19.3125</c:v>
                </c:pt>
                <c:pt idx="929">
                  <c:v>19.333331999999999</c:v>
                </c:pt>
                <c:pt idx="930">
                  <c:v>19.354168000000001</c:v>
                </c:pt>
                <c:pt idx="931">
                  <c:v>19.375</c:v>
                </c:pt>
                <c:pt idx="932">
                  <c:v>19.395831999999999</c:v>
                </c:pt>
                <c:pt idx="933">
                  <c:v>19.416668000000001</c:v>
                </c:pt>
                <c:pt idx="934">
                  <c:v>19.4375</c:v>
                </c:pt>
                <c:pt idx="935">
                  <c:v>19.458331999999999</c:v>
                </c:pt>
                <c:pt idx="936">
                  <c:v>19.479168000000001</c:v>
                </c:pt>
                <c:pt idx="937">
                  <c:v>19.5</c:v>
                </c:pt>
                <c:pt idx="938">
                  <c:v>19.520831999999999</c:v>
                </c:pt>
                <c:pt idx="939">
                  <c:v>19.541668000000001</c:v>
                </c:pt>
                <c:pt idx="940">
                  <c:v>19.5625</c:v>
                </c:pt>
                <c:pt idx="941">
                  <c:v>19.583331999999999</c:v>
                </c:pt>
                <c:pt idx="942">
                  <c:v>19.604168000000001</c:v>
                </c:pt>
                <c:pt idx="943">
                  <c:v>19.625</c:v>
                </c:pt>
                <c:pt idx="944">
                  <c:v>19.645831999999999</c:v>
                </c:pt>
                <c:pt idx="945">
                  <c:v>19.666668000000001</c:v>
                </c:pt>
                <c:pt idx="946">
                  <c:v>19.6875</c:v>
                </c:pt>
                <c:pt idx="947">
                  <c:v>19.708331999999999</c:v>
                </c:pt>
                <c:pt idx="948">
                  <c:v>19.729168000000001</c:v>
                </c:pt>
                <c:pt idx="949">
                  <c:v>19.75</c:v>
                </c:pt>
                <c:pt idx="950">
                  <c:v>19.770831999999999</c:v>
                </c:pt>
                <c:pt idx="951">
                  <c:v>19.791668000000001</c:v>
                </c:pt>
                <c:pt idx="952">
                  <c:v>19.8125</c:v>
                </c:pt>
                <c:pt idx="953">
                  <c:v>19.833331999999999</c:v>
                </c:pt>
                <c:pt idx="954">
                  <c:v>19.854168000000001</c:v>
                </c:pt>
                <c:pt idx="955">
                  <c:v>19.875</c:v>
                </c:pt>
                <c:pt idx="956">
                  <c:v>19.895831999999999</c:v>
                </c:pt>
                <c:pt idx="957">
                  <c:v>19.916668000000001</c:v>
                </c:pt>
                <c:pt idx="958">
                  <c:v>19.9375</c:v>
                </c:pt>
                <c:pt idx="959">
                  <c:v>19.958331999999999</c:v>
                </c:pt>
                <c:pt idx="960">
                  <c:v>19.979168000000001</c:v>
                </c:pt>
                <c:pt idx="961">
                  <c:v>20</c:v>
                </c:pt>
              </c:numCache>
            </c:numRef>
          </c:xVal>
          <c:yVal>
            <c:numRef>
              <c:f>Sheet1!$D$2:$D$963</c:f>
              <c:numCache>
                <c:formatCode>General</c:formatCode>
                <c:ptCount val="962"/>
                <c:pt idx="0">
                  <c:v>60</c:v>
                </c:pt>
                <c:pt idx="1">
                  <c:v>60.000014999999998</c:v>
                </c:pt>
                <c:pt idx="2">
                  <c:v>60.000031</c:v>
                </c:pt>
                <c:pt idx="3">
                  <c:v>60.000033999999999</c:v>
                </c:pt>
                <c:pt idx="4">
                  <c:v>60.000042000000001</c:v>
                </c:pt>
                <c:pt idx="5">
                  <c:v>60.000050000000002</c:v>
                </c:pt>
                <c:pt idx="6">
                  <c:v>60.000056999999998</c:v>
                </c:pt>
                <c:pt idx="7">
                  <c:v>60.000064999999999</c:v>
                </c:pt>
                <c:pt idx="8">
                  <c:v>60.000072000000003</c:v>
                </c:pt>
                <c:pt idx="9">
                  <c:v>60.000072000000003</c:v>
                </c:pt>
                <c:pt idx="10">
                  <c:v>60.000079999999997</c:v>
                </c:pt>
                <c:pt idx="11">
                  <c:v>60.000079999999997</c:v>
                </c:pt>
                <c:pt idx="12">
                  <c:v>60.000084000000001</c:v>
                </c:pt>
                <c:pt idx="13">
                  <c:v>60.000092000000002</c:v>
                </c:pt>
                <c:pt idx="14">
                  <c:v>60.000092000000002</c:v>
                </c:pt>
                <c:pt idx="15">
                  <c:v>60.000098999999999</c:v>
                </c:pt>
                <c:pt idx="16">
                  <c:v>60.000098999999999</c:v>
                </c:pt>
                <c:pt idx="17">
                  <c:v>60.000107</c:v>
                </c:pt>
                <c:pt idx="18">
                  <c:v>60.000107</c:v>
                </c:pt>
                <c:pt idx="19">
                  <c:v>60.000114000000004</c:v>
                </c:pt>
                <c:pt idx="20">
                  <c:v>60.000114000000004</c:v>
                </c:pt>
                <c:pt idx="21">
                  <c:v>60.000121999999998</c:v>
                </c:pt>
                <c:pt idx="22">
                  <c:v>60.000121999999998</c:v>
                </c:pt>
                <c:pt idx="23">
                  <c:v>60.000121999999998</c:v>
                </c:pt>
                <c:pt idx="24">
                  <c:v>60.000129999999999</c:v>
                </c:pt>
                <c:pt idx="25">
                  <c:v>60.000129999999999</c:v>
                </c:pt>
                <c:pt idx="26">
                  <c:v>59.997852000000002</c:v>
                </c:pt>
                <c:pt idx="27">
                  <c:v>59.995624999999997</c:v>
                </c:pt>
                <c:pt idx="28">
                  <c:v>59.993293999999999</c:v>
                </c:pt>
                <c:pt idx="29">
                  <c:v>59.990989999999996</c:v>
                </c:pt>
                <c:pt idx="30">
                  <c:v>59.988788999999997</c:v>
                </c:pt>
                <c:pt idx="31">
                  <c:v>59.986713000000002</c:v>
                </c:pt>
                <c:pt idx="32">
                  <c:v>59.984760000000001</c:v>
                </c:pt>
                <c:pt idx="33">
                  <c:v>59.982917999999998</c:v>
                </c:pt>
                <c:pt idx="34">
                  <c:v>59.981158999999998</c:v>
                </c:pt>
                <c:pt idx="35">
                  <c:v>59.979492</c:v>
                </c:pt>
                <c:pt idx="36">
                  <c:v>59.977898000000003</c:v>
                </c:pt>
                <c:pt idx="37">
                  <c:v>59.976379000000001</c:v>
                </c:pt>
                <c:pt idx="38">
                  <c:v>59.974918000000002</c:v>
                </c:pt>
                <c:pt idx="39">
                  <c:v>59.973522000000003</c:v>
                </c:pt>
                <c:pt idx="40">
                  <c:v>59.972172</c:v>
                </c:pt>
                <c:pt idx="41">
                  <c:v>59.970863000000001</c:v>
                </c:pt>
                <c:pt idx="42">
                  <c:v>59.969588999999999</c:v>
                </c:pt>
                <c:pt idx="43">
                  <c:v>59.968338000000003</c:v>
                </c:pt>
                <c:pt idx="44">
                  <c:v>59.967101999999997</c:v>
                </c:pt>
                <c:pt idx="45">
                  <c:v>59.965865999999998</c:v>
                </c:pt>
                <c:pt idx="46">
                  <c:v>59.964621999999999</c:v>
                </c:pt>
                <c:pt idx="47">
                  <c:v>59.963366999999998</c:v>
                </c:pt>
                <c:pt idx="48">
                  <c:v>59.962100999999997</c:v>
                </c:pt>
                <c:pt idx="49">
                  <c:v>59.960811999999997</c:v>
                </c:pt>
                <c:pt idx="50">
                  <c:v>59.959502999999998</c:v>
                </c:pt>
                <c:pt idx="51">
                  <c:v>59.958176000000002</c:v>
                </c:pt>
                <c:pt idx="52">
                  <c:v>59.956828999999999</c:v>
                </c:pt>
                <c:pt idx="53">
                  <c:v>59.955478999999997</c:v>
                </c:pt>
                <c:pt idx="54">
                  <c:v>59.954113</c:v>
                </c:pt>
                <c:pt idx="55">
                  <c:v>59.952747000000002</c:v>
                </c:pt>
                <c:pt idx="56">
                  <c:v>59.951382000000002</c:v>
                </c:pt>
                <c:pt idx="57">
                  <c:v>59.950023999999999</c:v>
                </c:pt>
                <c:pt idx="58">
                  <c:v>59.948681000000001</c:v>
                </c:pt>
                <c:pt idx="59">
                  <c:v>59.94735</c:v>
                </c:pt>
                <c:pt idx="60">
                  <c:v>59.946036999999997</c:v>
                </c:pt>
                <c:pt idx="61">
                  <c:v>59.944744</c:v>
                </c:pt>
                <c:pt idx="62">
                  <c:v>59.943474000000002</c:v>
                </c:pt>
                <c:pt idx="63">
                  <c:v>59.942219000000001</c:v>
                </c:pt>
                <c:pt idx="64">
                  <c:v>59.940978999999999</c:v>
                </c:pt>
                <c:pt idx="65">
                  <c:v>59.939754000000001</c:v>
                </c:pt>
                <c:pt idx="66">
                  <c:v>59.938538000000001</c:v>
                </c:pt>
                <c:pt idx="67">
                  <c:v>59.937320999999997</c:v>
                </c:pt>
                <c:pt idx="68">
                  <c:v>59.936107999999997</c:v>
                </c:pt>
                <c:pt idx="69">
                  <c:v>59.934879000000002</c:v>
                </c:pt>
                <c:pt idx="70">
                  <c:v>59.933639999999997</c:v>
                </c:pt>
                <c:pt idx="71">
                  <c:v>59.932388000000003</c:v>
                </c:pt>
                <c:pt idx="72">
                  <c:v>59.931109999999997</c:v>
                </c:pt>
                <c:pt idx="73">
                  <c:v>59.929810000000003</c:v>
                </c:pt>
                <c:pt idx="74">
                  <c:v>59.928482000000002</c:v>
                </c:pt>
                <c:pt idx="75">
                  <c:v>59.927132</c:v>
                </c:pt>
                <c:pt idx="76">
                  <c:v>59.925750999999998</c:v>
                </c:pt>
                <c:pt idx="77">
                  <c:v>59.924351000000001</c:v>
                </c:pt>
                <c:pt idx="78">
                  <c:v>59.922927999999999</c:v>
                </c:pt>
                <c:pt idx="79">
                  <c:v>59.921489999999999</c:v>
                </c:pt>
                <c:pt idx="80">
                  <c:v>59.92004</c:v>
                </c:pt>
                <c:pt idx="81">
                  <c:v>59.918590999999999</c:v>
                </c:pt>
                <c:pt idx="82">
                  <c:v>59.917136999999997</c:v>
                </c:pt>
                <c:pt idx="83">
                  <c:v>59.915694999999999</c:v>
                </c:pt>
                <c:pt idx="84">
                  <c:v>59.914268</c:v>
                </c:pt>
                <c:pt idx="85">
                  <c:v>59.912864999999996</c:v>
                </c:pt>
                <c:pt idx="86">
                  <c:v>59.911484000000002</c:v>
                </c:pt>
                <c:pt idx="87">
                  <c:v>59.910141000000003</c:v>
                </c:pt>
                <c:pt idx="88">
                  <c:v>59.908836000000001</c:v>
                </c:pt>
                <c:pt idx="89">
                  <c:v>59.907573999999997</c:v>
                </c:pt>
                <c:pt idx="90">
                  <c:v>59.906357</c:v>
                </c:pt>
                <c:pt idx="91">
                  <c:v>59.905186</c:v>
                </c:pt>
                <c:pt idx="92">
                  <c:v>59.904068000000002</c:v>
                </c:pt>
                <c:pt idx="93">
                  <c:v>59.902991999999998</c:v>
                </c:pt>
                <c:pt idx="94">
                  <c:v>59.901966000000002</c:v>
                </c:pt>
                <c:pt idx="95">
                  <c:v>59.90099</c:v>
                </c:pt>
                <c:pt idx="96">
                  <c:v>59.900058999999999</c:v>
                </c:pt>
                <c:pt idx="97">
                  <c:v>59.899166000000001</c:v>
                </c:pt>
                <c:pt idx="98">
                  <c:v>59.898311999999997</c:v>
                </c:pt>
                <c:pt idx="99">
                  <c:v>59.897491000000002</c:v>
                </c:pt>
                <c:pt idx="100">
                  <c:v>59.896701999999998</c:v>
                </c:pt>
                <c:pt idx="101">
                  <c:v>59.895943000000003</c:v>
                </c:pt>
                <c:pt idx="102">
                  <c:v>59.895203000000002</c:v>
                </c:pt>
                <c:pt idx="103">
                  <c:v>59.894482000000004</c:v>
                </c:pt>
                <c:pt idx="104">
                  <c:v>59.893771999999998</c:v>
                </c:pt>
                <c:pt idx="105">
                  <c:v>59.893082</c:v>
                </c:pt>
                <c:pt idx="106">
                  <c:v>59.892391000000003</c:v>
                </c:pt>
                <c:pt idx="107">
                  <c:v>59.891708000000001</c:v>
                </c:pt>
                <c:pt idx="108">
                  <c:v>59.891022</c:v>
                </c:pt>
                <c:pt idx="109">
                  <c:v>59.890338999999997</c:v>
                </c:pt>
                <c:pt idx="110">
                  <c:v>59.889648000000001</c:v>
                </c:pt>
                <c:pt idx="111">
                  <c:v>59.888958000000002</c:v>
                </c:pt>
                <c:pt idx="112">
                  <c:v>59.888252000000001</c:v>
                </c:pt>
                <c:pt idx="113">
                  <c:v>59.887538999999997</c:v>
                </c:pt>
                <c:pt idx="114">
                  <c:v>59.886814000000001</c:v>
                </c:pt>
                <c:pt idx="115">
                  <c:v>59.886077999999998</c:v>
                </c:pt>
                <c:pt idx="116">
                  <c:v>59.885325999999999</c:v>
                </c:pt>
                <c:pt idx="117">
                  <c:v>59.884563</c:v>
                </c:pt>
                <c:pt idx="118">
                  <c:v>59.883789</c:v>
                </c:pt>
                <c:pt idx="119">
                  <c:v>59.882998999999998</c:v>
                </c:pt>
                <c:pt idx="120">
                  <c:v>59.882201999999999</c:v>
                </c:pt>
                <c:pt idx="121">
                  <c:v>59.881385999999999</c:v>
                </c:pt>
                <c:pt idx="122">
                  <c:v>59.880566000000002</c:v>
                </c:pt>
                <c:pt idx="123">
                  <c:v>59.879738000000003</c:v>
                </c:pt>
                <c:pt idx="124">
                  <c:v>59.878901999999997</c:v>
                </c:pt>
                <c:pt idx="125">
                  <c:v>59.878067000000001</c:v>
                </c:pt>
                <c:pt idx="126">
                  <c:v>59.877231999999999</c:v>
                </c:pt>
                <c:pt idx="127">
                  <c:v>59.876396</c:v>
                </c:pt>
                <c:pt idx="128">
                  <c:v>59.875571999999998</c:v>
                </c:pt>
                <c:pt idx="129">
                  <c:v>59.874752000000001</c:v>
                </c:pt>
                <c:pt idx="130">
                  <c:v>59.873942999999997</c:v>
                </c:pt>
                <c:pt idx="131">
                  <c:v>59.873150000000003</c:v>
                </c:pt>
                <c:pt idx="132">
                  <c:v>59.872368000000002</c:v>
                </c:pt>
                <c:pt idx="133">
                  <c:v>59.871613000000004</c:v>
                </c:pt>
                <c:pt idx="134">
                  <c:v>59.870876000000003</c:v>
                </c:pt>
                <c:pt idx="135">
                  <c:v>59.870159000000001</c:v>
                </c:pt>
                <c:pt idx="136">
                  <c:v>59.869464999999998</c:v>
                </c:pt>
                <c:pt idx="137">
                  <c:v>59.868797000000001</c:v>
                </c:pt>
                <c:pt idx="138">
                  <c:v>59.868149000000003</c:v>
                </c:pt>
                <c:pt idx="139">
                  <c:v>59.867527000000003</c:v>
                </c:pt>
                <c:pt idx="140">
                  <c:v>59.866931999999998</c:v>
                </c:pt>
                <c:pt idx="141">
                  <c:v>59.866356000000003</c:v>
                </c:pt>
                <c:pt idx="142">
                  <c:v>59.865799000000003</c:v>
                </c:pt>
                <c:pt idx="143">
                  <c:v>59.865265000000001</c:v>
                </c:pt>
                <c:pt idx="144">
                  <c:v>59.864750000000001</c:v>
                </c:pt>
                <c:pt idx="145">
                  <c:v>59.864246000000001</c:v>
                </c:pt>
                <c:pt idx="146">
                  <c:v>59.863762000000001</c:v>
                </c:pt>
                <c:pt idx="147">
                  <c:v>59.863292999999999</c:v>
                </c:pt>
                <c:pt idx="148">
                  <c:v>59.862834999999997</c:v>
                </c:pt>
                <c:pt idx="149">
                  <c:v>59.862389</c:v>
                </c:pt>
                <c:pt idx="150">
                  <c:v>59.861953999999997</c:v>
                </c:pt>
                <c:pt idx="151">
                  <c:v>59.861522999999998</c:v>
                </c:pt>
                <c:pt idx="152">
                  <c:v>59.861103</c:v>
                </c:pt>
                <c:pt idx="153">
                  <c:v>59.860695</c:v>
                </c:pt>
                <c:pt idx="154">
                  <c:v>59.860294000000003</c:v>
                </c:pt>
                <c:pt idx="155">
                  <c:v>59.859898000000001</c:v>
                </c:pt>
                <c:pt idx="156">
                  <c:v>59.859512000000002</c:v>
                </c:pt>
                <c:pt idx="157">
                  <c:v>59.859138000000002</c:v>
                </c:pt>
                <c:pt idx="158">
                  <c:v>59.858767999999998</c:v>
                </c:pt>
                <c:pt idx="159">
                  <c:v>59.858406000000002</c:v>
                </c:pt>
                <c:pt idx="160">
                  <c:v>59.858058999999997</c:v>
                </c:pt>
                <c:pt idx="161">
                  <c:v>59.857716000000003</c:v>
                </c:pt>
                <c:pt idx="162">
                  <c:v>59.857379999999999</c:v>
                </c:pt>
                <c:pt idx="163">
                  <c:v>59.857056</c:v>
                </c:pt>
                <c:pt idx="164">
                  <c:v>59.856738999999997</c:v>
                </c:pt>
                <c:pt idx="165">
                  <c:v>59.856425999999999</c:v>
                </c:pt>
                <c:pt idx="166">
                  <c:v>59.856121000000002</c:v>
                </c:pt>
                <c:pt idx="167">
                  <c:v>59.855826999999998</c:v>
                </c:pt>
                <c:pt idx="168">
                  <c:v>59.855536999999998</c:v>
                </c:pt>
                <c:pt idx="169">
                  <c:v>59.855251000000003</c:v>
                </c:pt>
                <c:pt idx="170">
                  <c:v>59.854968999999997</c:v>
                </c:pt>
                <c:pt idx="171">
                  <c:v>59.854691000000003</c:v>
                </c:pt>
                <c:pt idx="172">
                  <c:v>59.854416000000001</c:v>
                </c:pt>
                <c:pt idx="173">
                  <c:v>59.854149</c:v>
                </c:pt>
                <c:pt idx="174">
                  <c:v>59.853881999999999</c:v>
                </c:pt>
                <c:pt idx="175">
                  <c:v>59.853611000000001</c:v>
                </c:pt>
                <c:pt idx="176">
                  <c:v>59.853347999999997</c:v>
                </c:pt>
                <c:pt idx="177">
                  <c:v>59.853085</c:v>
                </c:pt>
                <c:pt idx="178">
                  <c:v>59.852820999999999</c:v>
                </c:pt>
                <c:pt idx="179">
                  <c:v>59.852561999999999</c:v>
                </c:pt>
                <c:pt idx="180">
                  <c:v>59.852299000000002</c:v>
                </c:pt>
                <c:pt idx="181">
                  <c:v>59.852043000000002</c:v>
                </c:pt>
                <c:pt idx="182">
                  <c:v>59.851784000000002</c:v>
                </c:pt>
                <c:pt idx="183">
                  <c:v>59.851528000000002</c:v>
                </c:pt>
                <c:pt idx="184">
                  <c:v>59.851272999999999</c:v>
                </c:pt>
                <c:pt idx="185">
                  <c:v>59.851025</c:v>
                </c:pt>
                <c:pt idx="186">
                  <c:v>59.850772999999997</c:v>
                </c:pt>
                <c:pt idx="187">
                  <c:v>59.850524999999998</c:v>
                </c:pt>
                <c:pt idx="188">
                  <c:v>59.850281000000003</c:v>
                </c:pt>
                <c:pt idx="189">
                  <c:v>59.850043999999997</c:v>
                </c:pt>
                <c:pt idx="190">
                  <c:v>59.849812</c:v>
                </c:pt>
                <c:pt idx="191">
                  <c:v>59.849578999999999</c:v>
                </c:pt>
                <c:pt idx="192">
                  <c:v>59.849353999999998</c:v>
                </c:pt>
                <c:pt idx="193">
                  <c:v>59.849136000000001</c:v>
                </c:pt>
                <c:pt idx="194">
                  <c:v>59.848919000000002</c:v>
                </c:pt>
                <c:pt idx="195">
                  <c:v>59.848717000000001</c:v>
                </c:pt>
                <c:pt idx="196">
                  <c:v>59.848514999999999</c:v>
                </c:pt>
                <c:pt idx="197">
                  <c:v>59.848328000000002</c:v>
                </c:pt>
                <c:pt idx="198">
                  <c:v>59.848148000000002</c:v>
                </c:pt>
                <c:pt idx="199">
                  <c:v>59.847977</c:v>
                </c:pt>
                <c:pt idx="200">
                  <c:v>59.847813000000002</c:v>
                </c:pt>
                <c:pt idx="201">
                  <c:v>59.847656000000001</c:v>
                </c:pt>
                <c:pt idx="202">
                  <c:v>59.847518999999998</c:v>
                </c:pt>
                <c:pt idx="203">
                  <c:v>59.847385000000003</c:v>
                </c:pt>
                <c:pt idx="204">
                  <c:v>59.847262999999998</c:v>
                </c:pt>
                <c:pt idx="205">
                  <c:v>59.847152999999999</c:v>
                </c:pt>
                <c:pt idx="206">
                  <c:v>59.847054</c:v>
                </c:pt>
                <c:pt idx="207">
                  <c:v>59.846961999999998</c:v>
                </c:pt>
                <c:pt idx="208">
                  <c:v>59.846885999999998</c:v>
                </c:pt>
                <c:pt idx="209">
                  <c:v>59.846817000000001</c:v>
                </c:pt>
                <c:pt idx="210">
                  <c:v>59.846755999999999</c:v>
                </c:pt>
                <c:pt idx="211">
                  <c:v>59.846702999999998</c:v>
                </c:pt>
                <c:pt idx="212">
                  <c:v>59.846660999999997</c:v>
                </c:pt>
                <c:pt idx="213">
                  <c:v>59.846622000000004</c:v>
                </c:pt>
                <c:pt idx="214">
                  <c:v>59.846592000000001</c:v>
                </c:pt>
                <c:pt idx="215">
                  <c:v>59.846569000000002</c:v>
                </c:pt>
                <c:pt idx="216">
                  <c:v>59.846550000000001</c:v>
                </c:pt>
                <c:pt idx="217">
                  <c:v>59.846535000000003</c:v>
                </c:pt>
                <c:pt idx="218">
                  <c:v>59.846522999999998</c:v>
                </c:pt>
                <c:pt idx="219">
                  <c:v>59.846516000000001</c:v>
                </c:pt>
                <c:pt idx="220">
                  <c:v>59.846508</c:v>
                </c:pt>
                <c:pt idx="221">
                  <c:v>59.846504000000003</c:v>
                </c:pt>
                <c:pt idx="222">
                  <c:v>59.846504000000003</c:v>
                </c:pt>
                <c:pt idx="223">
                  <c:v>59.846504000000003</c:v>
                </c:pt>
                <c:pt idx="224">
                  <c:v>59.846504000000003</c:v>
                </c:pt>
                <c:pt idx="225">
                  <c:v>59.846508</c:v>
                </c:pt>
                <c:pt idx="226">
                  <c:v>59.846508</c:v>
                </c:pt>
                <c:pt idx="227">
                  <c:v>59.846511999999997</c:v>
                </c:pt>
                <c:pt idx="228">
                  <c:v>59.846511999999997</c:v>
                </c:pt>
                <c:pt idx="229">
                  <c:v>59.846516000000001</c:v>
                </c:pt>
                <c:pt idx="230">
                  <c:v>59.846519000000001</c:v>
                </c:pt>
                <c:pt idx="231">
                  <c:v>59.846522999999998</c:v>
                </c:pt>
                <c:pt idx="232">
                  <c:v>59.846527000000002</c:v>
                </c:pt>
                <c:pt idx="233">
                  <c:v>59.846535000000003</c:v>
                </c:pt>
                <c:pt idx="234">
                  <c:v>59.846539</c:v>
                </c:pt>
                <c:pt idx="235">
                  <c:v>59.846545999999996</c:v>
                </c:pt>
                <c:pt idx="236">
                  <c:v>59.846553999999998</c:v>
                </c:pt>
                <c:pt idx="237">
                  <c:v>59.846564999999998</c:v>
                </c:pt>
                <c:pt idx="238">
                  <c:v>59.846569000000002</c:v>
                </c:pt>
                <c:pt idx="239">
                  <c:v>59.846584</c:v>
                </c:pt>
                <c:pt idx="240">
                  <c:v>59.846595999999998</c:v>
                </c:pt>
                <c:pt idx="241">
                  <c:v>59.846615</c:v>
                </c:pt>
                <c:pt idx="242">
                  <c:v>59.846626000000001</c:v>
                </c:pt>
                <c:pt idx="243">
                  <c:v>59.846648999999999</c:v>
                </c:pt>
                <c:pt idx="244">
                  <c:v>59.846671999999998</c:v>
                </c:pt>
                <c:pt idx="245">
                  <c:v>59.846691</c:v>
                </c:pt>
                <c:pt idx="246">
                  <c:v>59.846718000000003</c:v>
                </c:pt>
                <c:pt idx="247">
                  <c:v>59.846744999999999</c:v>
                </c:pt>
                <c:pt idx="248">
                  <c:v>59.846775000000001</c:v>
                </c:pt>
                <c:pt idx="249">
                  <c:v>59.846806000000001</c:v>
                </c:pt>
                <c:pt idx="250">
                  <c:v>59.846843999999997</c:v>
                </c:pt>
                <c:pt idx="251">
                  <c:v>59.846877999999997</c:v>
                </c:pt>
                <c:pt idx="252">
                  <c:v>59.846916</c:v>
                </c:pt>
                <c:pt idx="253">
                  <c:v>59.846961999999998</c:v>
                </c:pt>
                <c:pt idx="254">
                  <c:v>59.847003999999998</c:v>
                </c:pt>
                <c:pt idx="255">
                  <c:v>59.847054</c:v>
                </c:pt>
                <c:pt idx="256">
                  <c:v>59.847102999999997</c:v>
                </c:pt>
                <c:pt idx="257">
                  <c:v>59.847157000000003</c:v>
                </c:pt>
                <c:pt idx="258">
                  <c:v>59.847214000000001</c:v>
                </c:pt>
                <c:pt idx="259">
                  <c:v>59.847275000000003</c:v>
                </c:pt>
                <c:pt idx="260">
                  <c:v>59.847335999999999</c:v>
                </c:pt>
                <c:pt idx="261">
                  <c:v>59.847403999999997</c:v>
                </c:pt>
                <c:pt idx="262">
                  <c:v>59.847473000000001</c:v>
                </c:pt>
                <c:pt idx="263">
                  <c:v>59.847546000000001</c:v>
                </c:pt>
                <c:pt idx="264">
                  <c:v>59.847622000000001</c:v>
                </c:pt>
                <c:pt idx="265">
                  <c:v>59.847701999999998</c:v>
                </c:pt>
                <c:pt idx="266">
                  <c:v>59.847785999999999</c:v>
                </c:pt>
                <c:pt idx="267">
                  <c:v>59.847873999999997</c:v>
                </c:pt>
                <c:pt idx="268">
                  <c:v>59.847960999999998</c:v>
                </c:pt>
                <c:pt idx="269">
                  <c:v>59.848053</c:v>
                </c:pt>
                <c:pt idx="270">
                  <c:v>59.848151999999999</c:v>
                </c:pt>
                <c:pt idx="271">
                  <c:v>59.848255000000002</c:v>
                </c:pt>
                <c:pt idx="272">
                  <c:v>59.848357999999998</c:v>
                </c:pt>
                <c:pt idx="273">
                  <c:v>59.848461</c:v>
                </c:pt>
                <c:pt idx="274">
                  <c:v>59.848571999999997</c:v>
                </c:pt>
                <c:pt idx="275">
                  <c:v>59.848686000000001</c:v>
                </c:pt>
                <c:pt idx="276">
                  <c:v>59.848801000000002</c:v>
                </c:pt>
                <c:pt idx="277">
                  <c:v>59.848922999999999</c:v>
                </c:pt>
                <c:pt idx="278">
                  <c:v>59.849044999999997</c:v>
                </c:pt>
                <c:pt idx="279">
                  <c:v>59.849170999999998</c:v>
                </c:pt>
                <c:pt idx="280">
                  <c:v>59.849297</c:v>
                </c:pt>
                <c:pt idx="281">
                  <c:v>59.849426000000001</c:v>
                </c:pt>
                <c:pt idx="282">
                  <c:v>59.849552000000003</c:v>
                </c:pt>
                <c:pt idx="283">
                  <c:v>59.849685999999998</c:v>
                </c:pt>
                <c:pt idx="284">
                  <c:v>59.849818999999997</c:v>
                </c:pt>
                <c:pt idx="285">
                  <c:v>59.849949000000002</c:v>
                </c:pt>
                <c:pt idx="286">
                  <c:v>59.850082</c:v>
                </c:pt>
                <c:pt idx="287">
                  <c:v>59.850216000000003</c:v>
                </c:pt>
                <c:pt idx="288">
                  <c:v>59.850346000000002</c:v>
                </c:pt>
                <c:pt idx="289">
                  <c:v>59.850479</c:v>
                </c:pt>
                <c:pt idx="290">
                  <c:v>59.850608999999999</c:v>
                </c:pt>
                <c:pt idx="291">
                  <c:v>59.850738999999997</c:v>
                </c:pt>
                <c:pt idx="292">
                  <c:v>59.850864000000001</c:v>
                </c:pt>
                <c:pt idx="293">
                  <c:v>59.850990000000003</c:v>
                </c:pt>
                <c:pt idx="294">
                  <c:v>59.851115999999998</c:v>
                </c:pt>
                <c:pt idx="295">
                  <c:v>59.851238000000002</c:v>
                </c:pt>
                <c:pt idx="296">
                  <c:v>59.85136</c:v>
                </c:pt>
                <c:pt idx="297">
                  <c:v>59.851481999999997</c:v>
                </c:pt>
                <c:pt idx="298">
                  <c:v>59.851601000000002</c:v>
                </c:pt>
                <c:pt idx="299">
                  <c:v>59.851714999999999</c:v>
                </c:pt>
                <c:pt idx="300">
                  <c:v>59.85183</c:v>
                </c:pt>
                <c:pt idx="301">
                  <c:v>59.851944000000003</c:v>
                </c:pt>
                <c:pt idx="302">
                  <c:v>59.852058</c:v>
                </c:pt>
                <c:pt idx="303">
                  <c:v>59.852173000000001</c:v>
                </c:pt>
                <c:pt idx="304">
                  <c:v>59.852283</c:v>
                </c:pt>
                <c:pt idx="305">
                  <c:v>59.852393999999997</c:v>
                </c:pt>
                <c:pt idx="306">
                  <c:v>59.852508999999998</c:v>
                </c:pt>
                <c:pt idx="307">
                  <c:v>59.852618999999997</c:v>
                </c:pt>
                <c:pt idx="308">
                  <c:v>59.852730000000001</c:v>
                </c:pt>
                <c:pt idx="309">
                  <c:v>59.852843999999997</c:v>
                </c:pt>
                <c:pt idx="310">
                  <c:v>59.852958999999998</c:v>
                </c:pt>
                <c:pt idx="311">
                  <c:v>59.853073000000002</c:v>
                </c:pt>
                <c:pt idx="312">
                  <c:v>59.853188000000003</c:v>
                </c:pt>
                <c:pt idx="313">
                  <c:v>59.853306000000003</c:v>
                </c:pt>
                <c:pt idx="314">
                  <c:v>59.85342</c:v>
                </c:pt>
                <c:pt idx="315">
                  <c:v>59.853541999999997</c:v>
                </c:pt>
                <c:pt idx="316">
                  <c:v>59.853661000000002</c:v>
                </c:pt>
                <c:pt idx="317">
                  <c:v>59.853783</c:v>
                </c:pt>
                <c:pt idx="318">
                  <c:v>59.853909000000002</c:v>
                </c:pt>
                <c:pt idx="319">
                  <c:v>59.854033999999999</c:v>
                </c:pt>
                <c:pt idx="320">
                  <c:v>59.854163999999997</c:v>
                </c:pt>
                <c:pt idx="321">
                  <c:v>59.854294000000003</c:v>
                </c:pt>
                <c:pt idx="322">
                  <c:v>59.854427000000001</c:v>
                </c:pt>
                <c:pt idx="323">
                  <c:v>59.854560999999997</c:v>
                </c:pt>
                <c:pt idx="324">
                  <c:v>59.854694000000002</c:v>
                </c:pt>
                <c:pt idx="325">
                  <c:v>59.854835999999999</c:v>
                </c:pt>
                <c:pt idx="326">
                  <c:v>59.854973000000001</c:v>
                </c:pt>
                <c:pt idx="327">
                  <c:v>59.855114</c:v>
                </c:pt>
                <c:pt idx="328">
                  <c:v>59.855258999999997</c:v>
                </c:pt>
                <c:pt idx="329">
                  <c:v>59.855400000000003</c:v>
                </c:pt>
                <c:pt idx="330">
                  <c:v>59.855544999999999</c:v>
                </c:pt>
                <c:pt idx="331">
                  <c:v>59.855690000000003</c:v>
                </c:pt>
                <c:pt idx="332">
                  <c:v>59.855834999999999</c:v>
                </c:pt>
                <c:pt idx="333">
                  <c:v>59.855983999999999</c:v>
                </c:pt>
                <c:pt idx="334">
                  <c:v>59.856133</c:v>
                </c:pt>
                <c:pt idx="335">
                  <c:v>59.856281000000003</c:v>
                </c:pt>
                <c:pt idx="336">
                  <c:v>59.856430000000003</c:v>
                </c:pt>
                <c:pt idx="337">
                  <c:v>59.856574999999999</c:v>
                </c:pt>
                <c:pt idx="338">
                  <c:v>59.856727999999997</c:v>
                </c:pt>
                <c:pt idx="339">
                  <c:v>59.856876</c:v>
                </c:pt>
                <c:pt idx="340">
                  <c:v>59.857028999999997</c:v>
                </c:pt>
                <c:pt idx="341">
                  <c:v>59.857174000000001</c:v>
                </c:pt>
                <c:pt idx="342">
                  <c:v>59.857323000000001</c:v>
                </c:pt>
                <c:pt idx="343">
                  <c:v>59.857470999999997</c:v>
                </c:pt>
                <c:pt idx="344">
                  <c:v>59.857619999999997</c:v>
                </c:pt>
                <c:pt idx="345">
                  <c:v>59.857768999999998</c:v>
                </c:pt>
                <c:pt idx="346">
                  <c:v>59.857914000000001</c:v>
                </c:pt>
                <c:pt idx="347">
                  <c:v>59.858063000000001</c:v>
                </c:pt>
                <c:pt idx="348">
                  <c:v>59.858204000000001</c:v>
                </c:pt>
                <c:pt idx="349">
                  <c:v>59.858348999999997</c:v>
                </c:pt>
                <c:pt idx="350">
                  <c:v>59.858494</c:v>
                </c:pt>
                <c:pt idx="351">
                  <c:v>59.858635</c:v>
                </c:pt>
                <c:pt idx="352">
                  <c:v>59.858772000000002</c:v>
                </c:pt>
                <c:pt idx="353">
                  <c:v>59.858913000000001</c:v>
                </c:pt>
                <c:pt idx="354">
                  <c:v>59.859046999999997</c:v>
                </c:pt>
                <c:pt idx="355">
                  <c:v>59.859183999999999</c:v>
                </c:pt>
                <c:pt idx="356">
                  <c:v>59.859321999999999</c:v>
                </c:pt>
                <c:pt idx="357">
                  <c:v>59.859451</c:v>
                </c:pt>
                <c:pt idx="358">
                  <c:v>59.859580999999999</c:v>
                </c:pt>
                <c:pt idx="359">
                  <c:v>59.859710999999997</c:v>
                </c:pt>
                <c:pt idx="360">
                  <c:v>59.859839999999998</c:v>
                </c:pt>
                <c:pt idx="361">
                  <c:v>59.859966</c:v>
                </c:pt>
                <c:pt idx="362">
                  <c:v>59.860092000000002</c:v>
                </c:pt>
                <c:pt idx="363">
                  <c:v>59.860213999999999</c:v>
                </c:pt>
                <c:pt idx="364">
                  <c:v>59.860335999999997</c:v>
                </c:pt>
                <c:pt idx="365">
                  <c:v>59.860458000000001</c:v>
                </c:pt>
                <c:pt idx="366">
                  <c:v>59.860579999999999</c:v>
                </c:pt>
                <c:pt idx="367">
                  <c:v>59.860695</c:v>
                </c:pt>
                <c:pt idx="368">
                  <c:v>59.860813</c:v>
                </c:pt>
                <c:pt idx="369">
                  <c:v>59.860931000000001</c:v>
                </c:pt>
                <c:pt idx="370">
                  <c:v>59.861049999999999</c:v>
                </c:pt>
                <c:pt idx="371">
                  <c:v>59.861164000000002</c:v>
                </c:pt>
                <c:pt idx="372">
                  <c:v>59.861282000000003</c:v>
                </c:pt>
                <c:pt idx="373">
                  <c:v>59.861401000000001</c:v>
                </c:pt>
                <c:pt idx="374">
                  <c:v>59.861514999999997</c:v>
                </c:pt>
                <c:pt idx="375">
                  <c:v>59.861632999999998</c:v>
                </c:pt>
                <c:pt idx="376">
                  <c:v>59.861747999999999</c:v>
                </c:pt>
                <c:pt idx="377">
                  <c:v>59.861865999999999</c:v>
                </c:pt>
                <c:pt idx="378">
                  <c:v>59.861987999999997</c:v>
                </c:pt>
                <c:pt idx="379">
                  <c:v>59.862105999999997</c:v>
                </c:pt>
                <c:pt idx="380">
                  <c:v>59.862228000000002</c:v>
                </c:pt>
                <c:pt idx="381">
                  <c:v>59.862349999999999</c:v>
                </c:pt>
                <c:pt idx="382">
                  <c:v>59.862473000000001</c:v>
                </c:pt>
                <c:pt idx="383">
                  <c:v>59.862597999999998</c:v>
                </c:pt>
                <c:pt idx="384">
                  <c:v>59.862724</c:v>
                </c:pt>
                <c:pt idx="385">
                  <c:v>59.862853999999999</c:v>
                </c:pt>
                <c:pt idx="386">
                  <c:v>59.862983999999997</c:v>
                </c:pt>
                <c:pt idx="387">
                  <c:v>59.863109999999999</c:v>
                </c:pt>
                <c:pt idx="388">
                  <c:v>59.863242999999997</c:v>
                </c:pt>
                <c:pt idx="389">
                  <c:v>59.863377</c:v>
                </c:pt>
                <c:pt idx="390">
                  <c:v>59.863506000000001</c:v>
                </c:pt>
                <c:pt idx="391">
                  <c:v>59.863639999999997</c:v>
                </c:pt>
                <c:pt idx="392">
                  <c:v>59.863776999999999</c:v>
                </c:pt>
                <c:pt idx="393">
                  <c:v>59.863906999999998</c:v>
                </c:pt>
                <c:pt idx="394">
                  <c:v>59.864044</c:v>
                </c:pt>
                <c:pt idx="395">
                  <c:v>59.864182</c:v>
                </c:pt>
                <c:pt idx="396">
                  <c:v>59.864311000000001</c:v>
                </c:pt>
                <c:pt idx="397">
                  <c:v>59.864449</c:v>
                </c:pt>
                <c:pt idx="398">
                  <c:v>59.864581999999999</c:v>
                </c:pt>
                <c:pt idx="399">
                  <c:v>59.864711999999997</c:v>
                </c:pt>
                <c:pt idx="400">
                  <c:v>59.864845000000003</c:v>
                </c:pt>
                <c:pt idx="401">
                  <c:v>59.864978999999998</c:v>
                </c:pt>
                <c:pt idx="402">
                  <c:v>59.865105</c:v>
                </c:pt>
                <c:pt idx="403">
                  <c:v>59.865234000000001</c:v>
                </c:pt>
                <c:pt idx="404">
                  <c:v>59.865360000000003</c:v>
                </c:pt>
                <c:pt idx="405">
                  <c:v>59.865485999999997</c:v>
                </c:pt>
                <c:pt idx="406">
                  <c:v>59.865611999999999</c:v>
                </c:pt>
                <c:pt idx="407">
                  <c:v>59.865729999999999</c:v>
                </c:pt>
                <c:pt idx="408">
                  <c:v>59.865848999999997</c:v>
                </c:pt>
                <c:pt idx="409">
                  <c:v>59.865966999999998</c:v>
                </c:pt>
                <c:pt idx="410">
                  <c:v>59.866081000000001</c:v>
                </c:pt>
                <c:pt idx="411">
                  <c:v>59.866196000000002</c:v>
                </c:pt>
                <c:pt idx="412">
                  <c:v>59.866306000000002</c:v>
                </c:pt>
                <c:pt idx="413">
                  <c:v>59.866416999999998</c:v>
                </c:pt>
                <c:pt idx="414">
                  <c:v>59.866528000000002</c:v>
                </c:pt>
                <c:pt idx="415">
                  <c:v>59.866633999999998</c:v>
                </c:pt>
                <c:pt idx="416">
                  <c:v>59.866737000000001</c:v>
                </c:pt>
                <c:pt idx="417">
                  <c:v>59.866840000000003</c:v>
                </c:pt>
                <c:pt idx="418">
                  <c:v>59.86694</c:v>
                </c:pt>
                <c:pt idx="419">
                  <c:v>59.867043000000002</c:v>
                </c:pt>
                <c:pt idx="420">
                  <c:v>59.867142000000001</c:v>
                </c:pt>
                <c:pt idx="421">
                  <c:v>59.867237000000003</c:v>
                </c:pt>
                <c:pt idx="422">
                  <c:v>59.867331999999998</c:v>
                </c:pt>
                <c:pt idx="423">
                  <c:v>59.867435</c:v>
                </c:pt>
                <c:pt idx="424">
                  <c:v>59.867531</c:v>
                </c:pt>
                <c:pt idx="425">
                  <c:v>59.867621999999997</c:v>
                </c:pt>
                <c:pt idx="426">
                  <c:v>59.867722000000001</c:v>
                </c:pt>
                <c:pt idx="427">
                  <c:v>59.867817000000002</c:v>
                </c:pt>
                <c:pt idx="428">
                  <c:v>59.867911999999997</c:v>
                </c:pt>
                <c:pt idx="429">
                  <c:v>59.868008000000003</c:v>
                </c:pt>
                <c:pt idx="430">
                  <c:v>59.868102999999998</c:v>
                </c:pt>
                <c:pt idx="431">
                  <c:v>59.868198</c:v>
                </c:pt>
                <c:pt idx="432">
                  <c:v>59.868298000000003</c:v>
                </c:pt>
                <c:pt idx="433">
                  <c:v>59.868392999999998</c:v>
                </c:pt>
                <c:pt idx="434">
                  <c:v>59.868487999999999</c:v>
                </c:pt>
                <c:pt idx="435">
                  <c:v>59.868591000000002</c:v>
                </c:pt>
                <c:pt idx="436">
                  <c:v>59.868687000000001</c:v>
                </c:pt>
                <c:pt idx="437">
                  <c:v>59.868782000000003</c:v>
                </c:pt>
                <c:pt idx="438">
                  <c:v>59.868881000000002</c:v>
                </c:pt>
                <c:pt idx="439">
                  <c:v>59.868983999999998</c:v>
                </c:pt>
                <c:pt idx="440">
                  <c:v>59.869083000000003</c:v>
                </c:pt>
                <c:pt idx="441">
                  <c:v>59.869183</c:v>
                </c:pt>
                <c:pt idx="442">
                  <c:v>59.869281999999998</c:v>
                </c:pt>
                <c:pt idx="443">
                  <c:v>59.869385000000001</c:v>
                </c:pt>
                <c:pt idx="444">
                  <c:v>59.869487999999997</c:v>
                </c:pt>
                <c:pt idx="445">
                  <c:v>59.869587000000003</c:v>
                </c:pt>
                <c:pt idx="446">
                  <c:v>59.869689999999999</c:v>
                </c:pt>
                <c:pt idx="447">
                  <c:v>59.869796999999998</c:v>
                </c:pt>
                <c:pt idx="448">
                  <c:v>59.869895999999997</c:v>
                </c:pt>
                <c:pt idx="449">
                  <c:v>59.869999</c:v>
                </c:pt>
                <c:pt idx="450">
                  <c:v>59.870102000000003</c:v>
                </c:pt>
                <c:pt idx="451">
                  <c:v>59.870204999999999</c:v>
                </c:pt>
                <c:pt idx="452">
                  <c:v>59.870308000000001</c:v>
                </c:pt>
                <c:pt idx="453">
                  <c:v>59.870410999999997</c:v>
                </c:pt>
                <c:pt idx="454">
                  <c:v>59.870510000000003</c:v>
                </c:pt>
                <c:pt idx="455">
                  <c:v>59.870609000000002</c:v>
                </c:pt>
                <c:pt idx="456">
                  <c:v>59.870711999999997</c:v>
                </c:pt>
                <c:pt idx="457">
                  <c:v>59.870811000000003</c:v>
                </c:pt>
                <c:pt idx="458">
                  <c:v>59.870911</c:v>
                </c:pt>
                <c:pt idx="459">
                  <c:v>59.871006000000001</c:v>
                </c:pt>
                <c:pt idx="460">
                  <c:v>59.871105</c:v>
                </c:pt>
                <c:pt idx="461">
                  <c:v>59.871200999999999</c:v>
                </c:pt>
                <c:pt idx="462">
                  <c:v>59.871296000000001</c:v>
                </c:pt>
                <c:pt idx="463">
                  <c:v>59.871391000000003</c:v>
                </c:pt>
                <c:pt idx="464">
                  <c:v>59.871482999999998</c:v>
                </c:pt>
                <c:pt idx="465">
                  <c:v>59.871574000000003</c:v>
                </c:pt>
                <c:pt idx="466">
                  <c:v>59.871665999999998</c:v>
                </c:pt>
                <c:pt idx="467">
                  <c:v>59.871749999999999</c:v>
                </c:pt>
                <c:pt idx="468">
                  <c:v>59.871841000000003</c:v>
                </c:pt>
                <c:pt idx="469">
                  <c:v>59.871924999999997</c:v>
                </c:pt>
                <c:pt idx="470">
                  <c:v>59.872013000000003</c:v>
                </c:pt>
                <c:pt idx="471">
                  <c:v>59.872093</c:v>
                </c:pt>
                <c:pt idx="472">
                  <c:v>59.872177000000001</c:v>
                </c:pt>
                <c:pt idx="473">
                  <c:v>59.872253000000001</c:v>
                </c:pt>
                <c:pt idx="474">
                  <c:v>59.872334000000002</c:v>
                </c:pt>
                <c:pt idx="475">
                  <c:v>59.872413999999999</c:v>
                </c:pt>
                <c:pt idx="476">
                  <c:v>59.872486000000002</c:v>
                </c:pt>
                <c:pt idx="477">
                  <c:v>59.872562000000002</c:v>
                </c:pt>
                <c:pt idx="478">
                  <c:v>59.872638999999999</c:v>
                </c:pt>
                <c:pt idx="479">
                  <c:v>59.872711000000002</c:v>
                </c:pt>
                <c:pt idx="480">
                  <c:v>59.872784000000003</c:v>
                </c:pt>
                <c:pt idx="481">
                  <c:v>59.872855999999999</c:v>
                </c:pt>
                <c:pt idx="482">
                  <c:v>59.872928999999999</c:v>
                </c:pt>
                <c:pt idx="483">
                  <c:v>59.872996999999998</c:v>
                </c:pt>
                <c:pt idx="484">
                  <c:v>59.873066000000001</c:v>
                </c:pt>
                <c:pt idx="485">
                  <c:v>59.873137999999997</c:v>
                </c:pt>
                <c:pt idx="486">
                  <c:v>59.873207000000001</c:v>
                </c:pt>
                <c:pt idx="487">
                  <c:v>59.873280000000001</c:v>
                </c:pt>
                <c:pt idx="488">
                  <c:v>59.873344000000003</c:v>
                </c:pt>
                <c:pt idx="489">
                  <c:v>59.873417000000003</c:v>
                </c:pt>
                <c:pt idx="490">
                  <c:v>59.873488999999999</c:v>
                </c:pt>
                <c:pt idx="491">
                  <c:v>59.873562</c:v>
                </c:pt>
                <c:pt idx="492">
                  <c:v>59.873631000000003</c:v>
                </c:pt>
                <c:pt idx="493">
                  <c:v>59.873702999999999</c:v>
                </c:pt>
                <c:pt idx="494">
                  <c:v>59.873775000000002</c:v>
                </c:pt>
                <c:pt idx="495">
                  <c:v>59.873848000000002</c:v>
                </c:pt>
                <c:pt idx="496">
                  <c:v>59.873919999999998</c:v>
                </c:pt>
                <c:pt idx="497">
                  <c:v>59.873992999999999</c:v>
                </c:pt>
                <c:pt idx="498">
                  <c:v>59.874068999999999</c:v>
                </c:pt>
                <c:pt idx="499">
                  <c:v>59.874146000000003</c:v>
                </c:pt>
                <c:pt idx="500">
                  <c:v>59.874217999999999</c:v>
                </c:pt>
                <c:pt idx="501">
                  <c:v>59.874293999999999</c:v>
                </c:pt>
                <c:pt idx="502">
                  <c:v>59.874374000000003</c:v>
                </c:pt>
                <c:pt idx="503">
                  <c:v>59.874447000000004</c:v>
                </c:pt>
                <c:pt idx="504">
                  <c:v>59.874527</c:v>
                </c:pt>
                <c:pt idx="505">
                  <c:v>59.874603</c:v>
                </c:pt>
                <c:pt idx="506">
                  <c:v>59.874679999999998</c:v>
                </c:pt>
                <c:pt idx="507">
                  <c:v>59.874755999999998</c:v>
                </c:pt>
                <c:pt idx="508">
                  <c:v>59.874831999999998</c:v>
                </c:pt>
                <c:pt idx="509">
                  <c:v>59.874912000000002</c:v>
                </c:pt>
                <c:pt idx="510">
                  <c:v>59.874988999999999</c:v>
                </c:pt>
                <c:pt idx="511">
                  <c:v>59.875061000000002</c:v>
                </c:pt>
                <c:pt idx="512">
                  <c:v>59.875140999999999</c:v>
                </c:pt>
                <c:pt idx="513">
                  <c:v>59.875216999999999</c:v>
                </c:pt>
                <c:pt idx="514">
                  <c:v>59.87529</c:v>
                </c:pt>
                <c:pt idx="515">
                  <c:v>59.875362000000003</c:v>
                </c:pt>
                <c:pt idx="516">
                  <c:v>59.875435000000003</c:v>
                </c:pt>
                <c:pt idx="517">
                  <c:v>59.875506999999999</c:v>
                </c:pt>
                <c:pt idx="518">
                  <c:v>59.875571999999998</c:v>
                </c:pt>
                <c:pt idx="519">
                  <c:v>59.875641000000002</c:v>
                </c:pt>
                <c:pt idx="520">
                  <c:v>59.875712999999998</c:v>
                </c:pt>
                <c:pt idx="521">
                  <c:v>59.875777999999997</c:v>
                </c:pt>
                <c:pt idx="522">
                  <c:v>59.875847</c:v>
                </c:pt>
                <c:pt idx="523">
                  <c:v>59.875912</c:v>
                </c:pt>
                <c:pt idx="524">
                  <c:v>59.875976999999999</c:v>
                </c:pt>
                <c:pt idx="525">
                  <c:v>59.876033999999997</c:v>
                </c:pt>
                <c:pt idx="526">
                  <c:v>59.876099000000004</c:v>
                </c:pt>
                <c:pt idx="527">
                  <c:v>59.876156000000002</c:v>
                </c:pt>
                <c:pt idx="528">
                  <c:v>59.876216999999997</c:v>
                </c:pt>
                <c:pt idx="529">
                  <c:v>59.876277999999999</c:v>
                </c:pt>
                <c:pt idx="530">
                  <c:v>59.876334999999997</c:v>
                </c:pt>
                <c:pt idx="531">
                  <c:v>59.876392000000003</c:v>
                </c:pt>
                <c:pt idx="532">
                  <c:v>59.876449999999998</c:v>
                </c:pt>
                <c:pt idx="533">
                  <c:v>59.876503</c:v>
                </c:pt>
                <c:pt idx="534">
                  <c:v>59.876559999999998</c:v>
                </c:pt>
                <c:pt idx="535">
                  <c:v>59.876613999999996</c:v>
                </c:pt>
                <c:pt idx="536">
                  <c:v>59.876666999999998</c:v>
                </c:pt>
                <c:pt idx="537">
                  <c:v>59.876719999999999</c:v>
                </c:pt>
                <c:pt idx="538">
                  <c:v>59.876778000000002</c:v>
                </c:pt>
                <c:pt idx="539">
                  <c:v>59.876831000000003</c:v>
                </c:pt>
                <c:pt idx="540">
                  <c:v>59.876883999999997</c:v>
                </c:pt>
                <c:pt idx="541">
                  <c:v>59.876938000000003</c:v>
                </c:pt>
                <c:pt idx="542">
                  <c:v>59.876987</c:v>
                </c:pt>
                <c:pt idx="543">
                  <c:v>59.877040999999998</c:v>
                </c:pt>
                <c:pt idx="544">
                  <c:v>59.877094</c:v>
                </c:pt>
                <c:pt idx="545">
                  <c:v>59.877147999999998</c:v>
                </c:pt>
                <c:pt idx="546">
                  <c:v>59.877200999999999</c:v>
                </c:pt>
                <c:pt idx="547">
                  <c:v>59.877254000000001</c:v>
                </c:pt>
                <c:pt idx="548">
                  <c:v>59.877307999999999</c:v>
                </c:pt>
                <c:pt idx="549">
                  <c:v>59.877361000000001</c:v>
                </c:pt>
                <c:pt idx="550">
                  <c:v>59.877414999999999</c:v>
                </c:pt>
                <c:pt idx="551">
                  <c:v>59.877468</c:v>
                </c:pt>
                <c:pt idx="552">
                  <c:v>59.877524999999999</c:v>
                </c:pt>
                <c:pt idx="553">
                  <c:v>59.877578999999997</c:v>
                </c:pt>
                <c:pt idx="554">
                  <c:v>59.877631999999998</c:v>
                </c:pt>
                <c:pt idx="555">
                  <c:v>59.877693000000001</c:v>
                </c:pt>
                <c:pt idx="556">
                  <c:v>59.877746999999999</c:v>
                </c:pt>
                <c:pt idx="557">
                  <c:v>59.877803999999998</c:v>
                </c:pt>
                <c:pt idx="558">
                  <c:v>59.877861000000003</c:v>
                </c:pt>
                <c:pt idx="559">
                  <c:v>59.877913999999997</c:v>
                </c:pt>
                <c:pt idx="560">
                  <c:v>59.877972</c:v>
                </c:pt>
                <c:pt idx="561">
                  <c:v>59.878028999999998</c:v>
                </c:pt>
                <c:pt idx="562">
                  <c:v>59.878086000000003</c:v>
                </c:pt>
                <c:pt idx="563">
                  <c:v>59.878138999999997</c:v>
                </c:pt>
                <c:pt idx="564">
                  <c:v>59.878197</c:v>
                </c:pt>
                <c:pt idx="565">
                  <c:v>59.878253999999998</c:v>
                </c:pt>
                <c:pt idx="566">
                  <c:v>59.878310999999997</c:v>
                </c:pt>
                <c:pt idx="567">
                  <c:v>59.878365000000002</c:v>
                </c:pt>
                <c:pt idx="568">
                  <c:v>59.878422</c:v>
                </c:pt>
                <c:pt idx="569">
                  <c:v>59.878478999999999</c:v>
                </c:pt>
                <c:pt idx="570">
                  <c:v>59.878532</c:v>
                </c:pt>
                <c:pt idx="571">
                  <c:v>59.878590000000003</c:v>
                </c:pt>
                <c:pt idx="572">
                  <c:v>59.878642999999997</c:v>
                </c:pt>
                <c:pt idx="573">
                  <c:v>59.878695999999998</c:v>
                </c:pt>
                <c:pt idx="574">
                  <c:v>59.878749999999997</c:v>
                </c:pt>
                <c:pt idx="575">
                  <c:v>59.878802999999998</c:v>
                </c:pt>
                <c:pt idx="576">
                  <c:v>59.878852999999999</c:v>
                </c:pt>
                <c:pt idx="577">
                  <c:v>59.878906000000001</c:v>
                </c:pt>
                <c:pt idx="578">
                  <c:v>59.878956000000002</c:v>
                </c:pt>
                <c:pt idx="579">
                  <c:v>59.879004999999999</c:v>
                </c:pt>
                <c:pt idx="580">
                  <c:v>59.879058999999998</c:v>
                </c:pt>
                <c:pt idx="581">
                  <c:v>59.879105000000003</c:v>
                </c:pt>
                <c:pt idx="582">
                  <c:v>59.879154</c:v>
                </c:pt>
                <c:pt idx="583">
                  <c:v>59.879199999999997</c:v>
                </c:pt>
                <c:pt idx="584">
                  <c:v>59.879246000000002</c:v>
                </c:pt>
                <c:pt idx="585">
                  <c:v>59.879294999999999</c:v>
                </c:pt>
                <c:pt idx="586">
                  <c:v>59.879340999999997</c:v>
                </c:pt>
                <c:pt idx="587">
                  <c:v>59.879382999999997</c:v>
                </c:pt>
                <c:pt idx="588">
                  <c:v>59.879429000000002</c:v>
                </c:pt>
                <c:pt idx="589">
                  <c:v>59.879471000000002</c:v>
                </c:pt>
                <c:pt idx="590">
                  <c:v>59.879517</c:v>
                </c:pt>
                <c:pt idx="591">
                  <c:v>59.879559</c:v>
                </c:pt>
                <c:pt idx="592">
                  <c:v>59.879596999999997</c:v>
                </c:pt>
                <c:pt idx="593">
                  <c:v>59.879638999999997</c:v>
                </c:pt>
                <c:pt idx="594">
                  <c:v>59.879683999999997</c:v>
                </c:pt>
                <c:pt idx="595">
                  <c:v>59.879722999999998</c:v>
                </c:pt>
                <c:pt idx="596">
                  <c:v>59.879764999999999</c:v>
                </c:pt>
                <c:pt idx="597">
                  <c:v>59.879807</c:v>
                </c:pt>
                <c:pt idx="598">
                  <c:v>59.879845000000003</c:v>
                </c:pt>
                <c:pt idx="599">
                  <c:v>59.879886999999997</c:v>
                </c:pt>
                <c:pt idx="600">
                  <c:v>59.879925</c:v>
                </c:pt>
                <c:pt idx="601">
                  <c:v>59.879967000000001</c:v>
                </c:pt>
                <c:pt idx="602">
                  <c:v>59.880009000000001</c:v>
                </c:pt>
                <c:pt idx="603">
                  <c:v>59.880046999999998</c:v>
                </c:pt>
                <c:pt idx="604">
                  <c:v>59.880088999999998</c:v>
                </c:pt>
                <c:pt idx="605">
                  <c:v>59.880130999999999</c:v>
                </c:pt>
                <c:pt idx="606">
                  <c:v>59.880172999999999</c:v>
                </c:pt>
                <c:pt idx="607">
                  <c:v>59.880211000000003</c:v>
                </c:pt>
                <c:pt idx="608">
                  <c:v>59.880257</c:v>
                </c:pt>
                <c:pt idx="609">
                  <c:v>59.880299000000001</c:v>
                </c:pt>
                <c:pt idx="610">
                  <c:v>59.880341000000001</c:v>
                </c:pt>
                <c:pt idx="611">
                  <c:v>59.880383000000002</c:v>
                </c:pt>
                <c:pt idx="612">
                  <c:v>59.880428000000002</c:v>
                </c:pt>
                <c:pt idx="613">
                  <c:v>59.880470000000003</c:v>
                </c:pt>
                <c:pt idx="614">
                  <c:v>59.880516</c:v>
                </c:pt>
                <c:pt idx="615">
                  <c:v>59.880558000000001</c:v>
                </c:pt>
                <c:pt idx="616">
                  <c:v>59.880608000000002</c:v>
                </c:pt>
                <c:pt idx="617">
                  <c:v>59.880650000000003</c:v>
                </c:pt>
                <c:pt idx="618">
                  <c:v>59.880692000000003</c:v>
                </c:pt>
                <c:pt idx="619">
                  <c:v>59.880737000000003</c:v>
                </c:pt>
                <c:pt idx="620">
                  <c:v>59.880783000000001</c:v>
                </c:pt>
                <c:pt idx="621">
                  <c:v>59.880825000000002</c:v>
                </c:pt>
                <c:pt idx="622">
                  <c:v>59.880870999999999</c:v>
                </c:pt>
                <c:pt idx="623">
                  <c:v>59.880913</c:v>
                </c:pt>
                <c:pt idx="624">
                  <c:v>59.880958999999997</c:v>
                </c:pt>
                <c:pt idx="625">
                  <c:v>59.881003999999997</c:v>
                </c:pt>
                <c:pt idx="626">
                  <c:v>59.881045999999998</c:v>
                </c:pt>
                <c:pt idx="627">
                  <c:v>59.881087999999998</c:v>
                </c:pt>
                <c:pt idx="628">
                  <c:v>59.881129999999999</c:v>
                </c:pt>
                <c:pt idx="629">
                  <c:v>59.881176000000004</c:v>
                </c:pt>
                <c:pt idx="630">
                  <c:v>59.881217999999997</c:v>
                </c:pt>
                <c:pt idx="631">
                  <c:v>59.881259999999997</c:v>
                </c:pt>
                <c:pt idx="632">
                  <c:v>59.881301999999998</c:v>
                </c:pt>
                <c:pt idx="633">
                  <c:v>59.881343999999999</c:v>
                </c:pt>
                <c:pt idx="634">
                  <c:v>59.881385999999999</c:v>
                </c:pt>
                <c:pt idx="635">
                  <c:v>59.881424000000003</c:v>
                </c:pt>
                <c:pt idx="636">
                  <c:v>59.881466000000003</c:v>
                </c:pt>
                <c:pt idx="637">
                  <c:v>59.881504</c:v>
                </c:pt>
                <c:pt idx="638">
                  <c:v>59.881542000000003</c:v>
                </c:pt>
                <c:pt idx="639">
                  <c:v>59.88158</c:v>
                </c:pt>
                <c:pt idx="640">
                  <c:v>59.881618000000003</c:v>
                </c:pt>
                <c:pt idx="641">
                  <c:v>59.881653</c:v>
                </c:pt>
                <c:pt idx="642">
                  <c:v>59.881695000000001</c:v>
                </c:pt>
                <c:pt idx="643">
                  <c:v>59.881729</c:v>
                </c:pt>
                <c:pt idx="644">
                  <c:v>59.881762999999999</c:v>
                </c:pt>
                <c:pt idx="645">
                  <c:v>59.881802</c:v>
                </c:pt>
                <c:pt idx="646">
                  <c:v>59.881836</c:v>
                </c:pt>
                <c:pt idx="647">
                  <c:v>59.881869999999999</c:v>
                </c:pt>
                <c:pt idx="648">
                  <c:v>59.881908000000003</c:v>
                </c:pt>
                <c:pt idx="649">
                  <c:v>59.881939000000003</c:v>
                </c:pt>
                <c:pt idx="650">
                  <c:v>59.881976999999999</c:v>
                </c:pt>
                <c:pt idx="651">
                  <c:v>59.882010999999999</c:v>
                </c:pt>
                <c:pt idx="652">
                  <c:v>59.882041999999998</c:v>
                </c:pt>
                <c:pt idx="653">
                  <c:v>59.882080000000002</c:v>
                </c:pt>
                <c:pt idx="654">
                  <c:v>59.882111000000002</c:v>
                </c:pt>
                <c:pt idx="655">
                  <c:v>59.882148999999998</c:v>
                </c:pt>
                <c:pt idx="656">
                  <c:v>59.882179000000001</c:v>
                </c:pt>
                <c:pt idx="657">
                  <c:v>59.882213999999998</c:v>
                </c:pt>
                <c:pt idx="658">
                  <c:v>59.882247999999997</c:v>
                </c:pt>
                <c:pt idx="659">
                  <c:v>59.882281999999996</c:v>
                </c:pt>
                <c:pt idx="660">
                  <c:v>59.882317</c:v>
                </c:pt>
                <c:pt idx="661">
                  <c:v>59.882351</c:v>
                </c:pt>
                <c:pt idx="662">
                  <c:v>59.882384999999999</c:v>
                </c:pt>
                <c:pt idx="663">
                  <c:v>59.882420000000003</c:v>
                </c:pt>
                <c:pt idx="664">
                  <c:v>59.882449999999999</c:v>
                </c:pt>
                <c:pt idx="665">
                  <c:v>59.882488000000002</c:v>
                </c:pt>
                <c:pt idx="666">
                  <c:v>59.882522999999999</c:v>
                </c:pt>
                <c:pt idx="667">
                  <c:v>59.882553000000001</c:v>
                </c:pt>
                <c:pt idx="668">
                  <c:v>59.882590999999998</c:v>
                </c:pt>
                <c:pt idx="669">
                  <c:v>59.882626000000002</c:v>
                </c:pt>
                <c:pt idx="670">
                  <c:v>59.882663999999998</c:v>
                </c:pt>
                <c:pt idx="671">
                  <c:v>59.882697999999998</c:v>
                </c:pt>
                <c:pt idx="672">
                  <c:v>59.882731999999997</c:v>
                </c:pt>
                <c:pt idx="673">
                  <c:v>59.882770999999998</c:v>
                </c:pt>
                <c:pt idx="674">
                  <c:v>59.882804999999998</c:v>
                </c:pt>
                <c:pt idx="675">
                  <c:v>59.882843000000001</c:v>
                </c:pt>
                <c:pt idx="676">
                  <c:v>59.882880999999998</c:v>
                </c:pt>
                <c:pt idx="677">
                  <c:v>59.882914999999997</c:v>
                </c:pt>
                <c:pt idx="678">
                  <c:v>59.882953999999998</c:v>
                </c:pt>
                <c:pt idx="679">
                  <c:v>59.882987999999997</c:v>
                </c:pt>
                <c:pt idx="680">
                  <c:v>59.883021999999997</c:v>
                </c:pt>
                <c:pt idx="681">
                  <c:v>59.88306</c:v>
                </c:pt>
                <c:pt idx="682">
                  <c:v>59.883094999999997</c:v>
                </c:pt>
                <c:pt idx="683">
                  <c:v>59.883128999999997</c:v>
                </c:pt>
                <c:pt idx="684">
                  <c:v>59.883167</c:v>
                </c:pt>
                <c:pt idx="685">
                  <c:v>59.883204999999997</c:v>
                </c:pt>
                <c:pt idx="686">
                  <c:v>59.883240000000001</c:v>
                </c:pt>
                <c:pt idx="687">
                  <c:v>59.883274</c:v>
                </c:pt>
                <c:pt idx="688">
                  <c:v>59.883308</c:v>
                </c:pt>
                <c:pt idx="689">
                  <c:v>59.883347000000001</c:v>
                </c:pt>
                <c:pt idx="690">
                  <c:v>59.883381</c:v>
                </c:pt>
                <c:pt idx="691">
                  <c:v>59.883414999999999</c:v>
                </c:pt>
                <c:pt idx="692">
                  <c:v>59.883450000000003</c:v>
                </c:pt>
                <c:pt idx="693">
                  <c:v>59.883484000000003</c:v>
                </c:pt>
                <c:pt idx="694">
                  <c:v>59.883518000000002</c:v>
                </c:pt>
                <c:pt idx="695">
                  <c:v>59.883549000000002</c:v>
                </c:pt>
                <c:pt idx="696">
                  <c:v>59.883583000000002</c:v>
                </c:pt>
                <c:pt idx="697">
                  <c:v>59.883614000000001</c:v>
                </c:pt>
                <c:pt idx="698">
                  <c:v>59.883643999999997</c:v>
                </c:pt>
                <c:pt idx="699">
                  <c:v>59.883678000000003</c:v>
                </c:pt>
                <c:pt idx="700">
                  <c:v>59.883704999999999</c:v>
                </c:pt>
                <c:pt idx="701">
                  <c:v>59.883738999999998</c:v>
                </c:pt>
                <c:pt idx="702">
                  <c:v>59.883766000000001</c:v>
                </c:pt>
                <c:pt idx="703">
                  <c:v>59.883800999999998</c:v>
                </c:pt>
                <c:pt idx="704">
                  <c:v>59.883826999999997</c:v>
                </c:pt>
                <c:pt idx="705">
                  <c:v>59.883857999999996</c:v>
                </c:pt>
                <c:pt idx="706">
                  <c:v>59.883884000000002</c:v>
                </c:pt>
                <c:pt idx="707">
                  <c:v>59.883918999999999</c:v>
                </c:pt>
                <c:pt idx="708">
                  <c:v>59.883944999999997</c:v>
                </c:pt>
                <c:pt idx="709">
                  <c:v>59.883975999999997</c:v>
                </c:pt>
                <c:pt idx="710">
                  <c:v>59.884003</c:v>
                </c:pt>
                <c:pt idx="711">
                  <c:v>59.884033000000002</c:v>
                </c:pt>
                <c:pt idx="712">
                  <c:v>59.884059999999998</c:v>
                </c:pt>
                <c:pt idx="713">
                  <c:v>59.88409</c:v>
                </c:pt>
                <c:pt idx="714">
                  <c:v>59.884121</c:v>
                </c:pt>
                <c:pt idx="715">
                  <c:v>59.884151000000003</c:v>
                </c:pt>
                <c:pt idx="716">
                  <c:v>59.884177999999999</c:v>
                </c:pt>
                <c:pt idx="717">
                  <c:v>59.884208999999998</c:v>
                </c:pt>
                <c:pt idx="718">
                  <c:v>59.884234999999997</c:v>
                </c:pt>
                <c:pt idx="719">
                  <c:v>59.884265999999997</c:v>
                </c:pt>
                <c:pt idx="720">
                  <c:v>59.884293</c:v>
                </c:pt>
                <c:pt idx="721">
                  <c:v>59.884326999999999</c:v>
                </c:pt>
                <c:pt idx="722">
                  <c:v>59.884354000000002</c:v>
                </c:pt>
                <c:pt idx="723">
                  <c:v>59.884383999999997</c:v>
                </c:pt>
                <c:pt idx="724">
                  <c:v>59.884414999999997</c:v>
                </c:pt>
                <c:pt idx="725">
                  <c:v>59.884444999999999</c:v>
                </c:pt>
                <c:pt idx="726">
                  <c:v>59.884475999999999</c:v>
                </c:pt>
                <c:pt idx="727">
                  <c:v>59.884501999999998</c:v>
                </c:pt>
                <c:pt idx="728">
                  <c:v>59.884537000000002</c:v>
                </c:pt>
                <c:pt idx="729">
                  <c:v>59.884563</c:v>
                </c:pt>
                <c:pt idx="730">
                  <c:v>59.884597999999997</c:v>
                </c:pt>
                <c:pt idx="731">
                  <c:v>59.884627999999999</c:v>
                </c:pt>
                <c:pt idx="732">
                  <c:v>59.884663000000003</c:v>
                </c:pt>
                <c:pt idx="733">
                  <c:v>59.884689000000002</c:v>
                </c:pt>
                <c:pt idx="734">
                  <c:v>59.884723999999999</c:v>
                </c:pt>
                <c:pt idx="735">
                  <c:v>59.884754000000001</c:v>
                </c:pt>
                <c:pt idx="736">
                  <c:v>59.884785000000001</c:v>
                </c:pt>
                <c:pt idx="737">
                  <c:v>59.884815000000003</c:v>
                </c:pt>
                <c:pt idx="738">
                  <c:v>59.884846000000003</c:v>
                </c:pt>
                <c:pt idx="739">
                  <c:v>59.884875999999998</c:v>
                </c:pt>
                <c:pt idx="740">
                  <c:v>59.884906999999998</c:v>
                </c:pt>
                <c:pt idx="741">
                  <c:v>59.884937000000001</c:v>
                </c:pt>
                <c:pt idx="742">
                  <c:v>59.884963999999997</c:v>
                </c:pt>
                <c:pt idx="743">
                  <c:v>59.884998000000003</c:v>
                </c:pt>
                <c:pt idx="744">
                  <c:v>59.885024999999999</c:v>
                </c:pt>
                <c:pt idx="745">
                  <c:v>59.885055999999999</c:v>
                </c:pt>
                <c:pt idx="746">
                  <c:v>59.885086000000001</c:v>
                </c:pt>
                <c:pt idx="747">
                  <c:v>59.885117000000001</c:v>
                </c:pt>
                <c:pt idx="748">
                  <c:v>59.885142999999999</c:v>
                </c:pt>
                <c:pt idx="749">
                  <c:v>59.885173999999999</c:v>
                </c:pt>
                <c:pt idx="750">
                  <c:v>59.885201000000002</c:v>
                </c:pt>
                <c:pt idx="751">
                  <c:v>59.885230999999997</c:v>
                </c:pt>
                <c:pt idx="752">
                  <c:v>59.885254000000003</c:v>
                </c:pt>
                <c:pt idx="753">
                  <c:v>59.885283999999999</c:v>
                </c:pt>
                <c:pt idx="754">
                  <c:v>59.885311000000002</c:v>
                </c:pt>
                <c:pt idx="755">
                  <c:v>59.885342000000001</c:v>
                </c:pt>
                <c:pt idx="756">
                  <c:v>59.885365</c:v>
                </c:pt>
                <c:pt idx="757">
                  <c:v>59.885395000000003</c:v>
                </c:pt>
                <c:pt idx="758">
                  <c:v>59.885418000000001</c:v>
                </c:pt>
                <c:pt idx="759">
                  <c:v>59.885444999999997</c:v>
                </c:pt>
                <c:pt idx="760">
                  <c:v>59.885475</c:v>
                </c:pt>
                <c:pt idx="761">
                  <c:v>59.885497999999998</c:v>
                </c:pt>
                <c:pt idx="762">
                  <c:v>59.885525000000001</c:v>
                </c:pt>
                <c:pt idx="763">
                  <c:v>59.885548</c:v>
                </c:pt>
                <c:pt idx="764">
                  <c:v>59.885573999999998</c:v>
                </c:pt>
                <c:pt idx="765">
                  <c:v>59.885601000000001</c:v>
                </c:pt>
                <c:pt idx="766">
                  <c:v>59.885627999999997</c:v>
                </c:pt>
                <c:pt idx="767">
                  <c:v>59.885651000000003</c:v>
                </c:pt>
                <c:pt idx="768">
                  <c:v>59.885677000000001</c:v>
                </c:pt>
                <c:pt idx="769">
                  <c:v>59.885703999999997</c:v>
                </c:pt>
                <c:pt idx="770">
                  <c:v>59.885731</c:v>
                </c:pt>
                <c:pt idx="771">
                  <c:v>59.885756999999998</c:v>
                </c:pt>
                <c:pt idx="772">
                  <c:v>59.885779999999997</c:v>
                </c:pt>
                <c:pt idx="773">
                  <c:v>59.885807</c:v>
                </c:pt>
                <c:pt idx="774">
                  <c:v>59.885829999999999</c:v>
                </c:pt>
                <c:pt idx="775">
                  <c:v>59.885857000000001</c:v>
                </c:pt>
                <c:pt idx="776">
                  <c:v>59.88588</c:v>
                </c:pt>
                <c:pt idx="777">
                  <c:v>59.885910000000003</c:v>
                </c:pt>
                <c:pt idx="778">
                  <c:v>59.885933000000001</c:v>
                </c:pt>
                <c:pt idx="779">
                  <c:v>59.885959999999997</c:v>
                </c:pt>
                <c:pt idx="780">
                  <c:v>59.885986000000003</c:v>
                </c:pt>
                <c:pt idx="781">
                  <c:v>59.886009000000001</c:v>
                </c:pt>
                <c:pt idx="782">
                  <c:v>59.886040000000001</c:v>
                </c:pt>
                <c:pt idx="783">
                  <c:v>59.886063</c:v>
                </c:pt>
                <c:pt idx="784">
                  <c:v>59.886093000000002</c:v>
                </c:pt>
                <c:pt idx="785">
                  <c:v>59.886116000000001</c:v>
                </c:pt>
                <c:pt idx="786">
                  <c:v>59.886142999999997</c:v>
                </c:pt>
                <c:pt idx="787">
                  <c:v>59.886169000000002</c:v>
                </c:pt>
                <c:pt idx="788">
                  <c:v>59.886195999999998</c:v>
                </c:pt>
                <c:pt idx="789">
                  <c:v>59.886218999999997</c:v>
                </c:pt>
                <c:pt idx="790">
                  <c:v>59.886249999999997</c:v>
                </c:pt>
                <c:pt idx="791">
                  <c:v>59.886276000000002</c:v>
                </c:pt>
                <c:pt idx="792">
                  <c:v>59.886302999999998</c:v>
                </c:pt>
                <c:pt idx="793">
                  <c:v>59.886330000000001</c:v>
                </c:pt>
                <c:pt idx="794">
                  <c:v>59.886353</c:v>
                </c:pt>
                <c:pt idx="795">
                  <c:v>59.886383000000002</c:v>
                </c:pt>
                <c:pt idx="796">
                  <c:v>59.886406000000001</c:v>
                </c:pt>
                <c:pt idx="797">
                  <c:v>59.886432999999997</c:v>
                </c:pt>
                <c:pt idx="798">
                  <c:v>59.886459000000002</c:v>
                </c:pt>
                <c:pt idx="799">
                  <c:v>59.886485999999998</c:v>
                </c:pt>
                <c:pt idx="800">
                  <c:v>59.886508999999997</c:v>
                </c:pt>
                <c:pt idx="801">
                  <c:v>59.886536</c:v>
                </c:pt>
                <c:pt idx="802">
                  <c:v>59.886561999999998</c:v>
                </c:pt>
                <c:pt idx="803">
                  <c:v>59.886589000000001</c:v>
                </c:pt>
                <c:pt idx="804">
                  <c:v>59.886615999999997</c:v>
                </c:pt>
                <c:pt idx="805">
                  <c:v>59.886639000000002</c:v>
                </c:pt>
                <c:pt idx="806">
                  <c:v>59.886665000000001</c:v>
                </c:pt>
                <c:pt idx="807">
                  <c:v>59.886687999999999</c:v>
                </c:pt>
                <c:pt idx="808">
                  <c:v>59.886715000000002</c:v>
                </c:pt>
                <c:pt idx="809">
                  <c:v>59.886738000000001</c:v>
                </c:pt>
                <c:pt idx="810">
                  <c:v>59.886764999999997</c:v>
                </c:pt>
                <c:pt idx="811">
                  <c:v>59.886786999999998</c:v>
                </c:pt>
                <c:pt idx="812">
                  <c:v>59.886814000000001</c:v>
                </c:pt>
                <c:pt idx="813">
                  <c:v>59.886837</c:v>
                </c:pt>
                <c:pt idx="814">
                  <c:v>59.886859999999999</c:v>
                </c:pt>
                <c:pt idx="815">
                  <c:v>59.886887000000002</c:v>
                </c:pt>
                <c:pt idx="816">
                  <c:v>59.886909000000003</c:v>
                </c:pt>
                <c:pt idx="817">
                  <c:v>59.886932000000002</c:v>
                </c:pt>
                <c:pt idx="818">
                  <c:v>59.886958999999997</c:v>
                </c:pt>
                <c:pt idx="819">
                  <c:v>59.886982000000003</c:v>
                </c:pt>
                <c:pt idx="820">
                  <c:v>59.887005000000002</c:v>
                </c:pt>
                <c:pt idx="821">
                  <c:v>59.887028000000001</c:v>
                </c:pt>
                <c:pt idx="822">
                  <c:v>59.887051</c:v>
                </c:pt>
                <c:pt idx="823">
                  <c:v>59.887076999999998</c:v>
                </c:pt>
                <c:pt idx="824">
                  <c:v>59.887099999999997</c:v>
                </c:pt>
                <c:pt idx="825">
                  <c:v>59.887123000000003</c:v>
                </c:pt>
                <c:pt idx="826">
                  <c:v>59.887146000000001</c:v>
                </c:pt>
                <c:pt idx="827">
                  <c:v>59.887169</c:v>
                </c:pt>
                <c:pt idx="828">
                  <c:v>59.887191999999999</c:v>
                </c:pt>
                <c:pt idx="829">
                  <c:v>59.887214999999998</c:v>
                </c:pt>
                <c:pt idx="830">
                  <c:v>59.887241000000003</c:v>
                </c:pt>
                <c:pt idx="831">
                  <c:v>59.887264000000002</c:v>
                </c:pt>
                <c:pt idx="832">
                  <c:v>59.887290999999998</c:v>
                </c:pt>
                <c:pt idx="833">
                  <c:v>59.887309999999999</c:v>
                </c:pt>
                <c:pt idx="834">
                  <c:v>59.887337000000002</c:v>
                </c:pt>
                <c:pt idx="835">
                  <c:v>59.887360000000001</c:v>
                </c:pt>
                <c:pt idx="836">
                  <c:v>59.887383</c:v>
                </c:pt>
                <c:pt idx="837">
                  <c:v>59.887408999999998</c:v>
                </c:pt>
                <c:pt idx="838">
                  <c:v>59.887431999999997</c:v>
                </c:pt>
                <c:pt idx="839">
                  <c:v>59.887455000000003</c:v>
                </c:pt>
                <c:pt idx="840">
                  <c:v>59.887478000000002</c:v>
                </c:pt>
                <c:pt idx="841">
                  <c:v>59.887504999999997</c:v>
                </c:pt>
                <c:pt idx="842">
                  <c:v>59.887531000000003</c:v>
                </c:pt>
                <c:pt idx="843">
                  <c:v>59.887554000000002</c:v>
                </c:pt>
                <c:pt idx="844">
                  <c:v>59.887577</c:v>
                </c:pt>
                <c:pt idx="845">
                  <c:v>59.887604000000003</c:v>
                </c:pt>
                <c:pt idx="846">
                  <c:v>59.887627000000002</c:v>
                </c:pt>
                <c:pt idx="847">
                  <c:v>59.887650000000001</c:v>
                </c:pt>
                <c:pt idx="848">
                  <c:v>59.887675999999999</c:v>
                </c:pt>
                <c:pt idx="849">
                  <c:v>59.887703000000002</c:v>
                </c:pt>
                <c:pt idx="850">
                  <c:v>59.887726000000001</c:v>
                </c:pt>
                <c:pt idx="851">
                  <c:v>59.887752999999996</c:v>
                </c:pt>
                <c:pt idx="852">
                  <c:v>59.887774999999998</c:v>
                </c:pt>
                <c:pt idx="853">
                  <c:v>59.887805999999998</c:v>
                </c:pt>
                <c:pt idx="854">
                  <c:v>59.887829000000004</c:v>
                </c:pt>
                <c:pt idx="855">
                  <c:v>59.887855999999999</c:v>
                </c:pt>
                <c:pt idx="856">
                  <c:v>59.887878000000001</c:v>
                </c:pt>
                <c:pt idx="857">
                  <c:v>59.887905000000003</c:v>
                </c:pt>
                <c:pt idx="858">
                  <c:v>59.887931999999999</c:v>
                </c:pt>
                <c:pt idx="859">
                  <c:v>59.887954999999998</c:v>
                </c:pt>
                <c:pt idx="860">
                  <c:v>59.887981000000003</c:v>
                </c:pt>
                <c:pt idx="861">
                  <c:v>59.888004000000002</c:v>
                </c:pt>
                <c:pt idx="862">
                  <c:v>59.888030999999998</c:v>
                </c:pt>
                <c:pt idx="863">
                  <c:v>59.88805</c:v>
                </c:pt>
                <c:pt idx="864">
                  <c:v>59.888077000000003</c:v>
                </c:pt>
                <c:pt idx="865">
                  <c:v>59.888103000000001</c:v>
                </c:pt>
                <c:pt idx="866">
                  <c:v>59.888126</c:v>
                </c:pt>
                <c:pt idx="867">
                  <c:v>59.888153000000003</c:v>
                </c:pt>
                <c:pt idx="868">
                  <c:v>59.888176000000001</c:v>
                </c:pt>
                <c:pt idx="869">
                  <c:v>59.888202999999997</c:v>
                </c:pt>
                <c:pt idx="870">
                  <c:v>59.888221999999999</c:v>
                </c:pt>
                <c:pt idx="871">
                  <c:v>59.888247999999997</c:v>
                </c:pt>
                <c:pt idx="872">
                  <c:v>59.888275</c:v>
                </c:pt>
                <c:pt idx="873">
                  <c:v>59.888297999999999</c:v>
                </c:pt>
                <c:pt idx="874">
                  <c:v>59.888325000000002</c:v>
                </c:pt>
                <c:pt idx="875">
                  <c:v>59.888343999999996</c:v>
                </c:pt>
                <c:pt idx="876">
                  <c:v>59.888370999999999</c:v>
                </c:pt>
                <c:pt idx="877">
                  <c:v>59.888393000000001</c:v>
                </c:pt>
                <c:pt idx="878">
                  <c:v>59.888420000000004</c:v>
                </c:pt>
                <c:pt idx="879">
                  <c:v>59.888443000000002</c:v>
                </c:pt>
                <c:pt idx="880">
                  <c:v>59.888466000000001</c:v>
                </c:pt>
                <c:pt idx="881">
                  <c:v>59.888489</c:v>
                </c:pt>
                <c:pt idx="882">
                  <c:v>59.888511999999999</c:v>
                </c:pt>
                <c:pt idx="883">
                  <c:v>59.888537999999997</c:v>
                </c:pt>
                <c:pt idx="884">
                  <c:v>59.888561000000003</c:v>
                </c:pt>
                <c:pt idx="885">
                  <c:v>59.888584000000002</c:v>
                </c:pt>
                <c:pt idx="886">
                  <c:v>59.888610999999997</c:v>
                </c:pt>
                <c:pt idx="887">
                  <c:v>59.888629999999999</c:v>
                </c:pt>
                <c:pt idx="888">
                  <c:v>59.888657000000002</c:v>
                </c:pt>
                <c:pt idx="889">
                  <c:v>59.888680000000001</c:v>
                </c:pt>
                <c:pt idx="890">
                  <c:v>59.888705999999999</c:v>
                </c:pt>
                <c:pt idx="891">
                  <c:v>59.888733000000002</c:v>
                </c:pt>
                <c:pt idx="892">
                  <c:v>59.888751999999997</c:v>
                </c:pt>
                <c:pt idx="893">
                  <c:v>59.888779</c:v>
                </c:pt>
                <c:pt idx="894">
                  <c:v>59.888801999999998</c:v>
                </c:pt>
                <c:pt idx="895">
                  <c:v>59.888827999999997</c:v>
                </c:pt>
                <c:pt idx="896">
                  <c:v>59.888851000000003</c:v>
                </c:pt>
                <c:pt idx="897">
                  <c:v>59.888877999999998</c:v>
                </c:pt>
                <c:pt idx="898">
                  <c:v>59.888905000000001</c:v>
                </c:pt>
                <c:pt idx="899">
                  <c:v>59.888927000000002</c:v>
                </c:pt>
                <c:pt idx="900">
                  <c:v>59.888953999999998</c:v>
                </c:pt>
                <c:pt idx="901">
                  <c:v>59.888976999999997</c:v>
                </c:pt>
                <c:pt idx="902">
                  <c:v>59.889004</c:v>
                </c:pt>
                <c:pt idx="903">
                  <c:v>59.889026999999999</c:v>
                </c:pt>
                <c:pt idx="904">
                  <c:v>59.889052999999997</c:v>
                </c:pt>
                <c:pt idx="905">
                  <c:v>59.889076000000003</c:v>
                </c:pt>
                <c:pt idx="906">
                  <c:v>59.889102999999999</c:v>
                </c:pt>
                <c:pt idx="907">
                  <c:v>59.889130000000002</c:v>
                </c:pt>
                <c:pt idx="908">
                  <c:v>59.889153</c:v>
                </c:pt>
                <c:pt idx="909">
                  <c:v>59.889178999999999</c:v>
                </c:pt>
                <c:pt idx="910">
                  <c:v>59.889201999999997</c:v>
                </c:pt>
                <c:pt idx="911">
                  <c:v>59.889229</c:v>
                </c:pt>
                <c:pt idx="912">
                  <c:v>59.889256000000003</c:v>
                </c:pt>
                <c:pt idx="913">
                  <c:v>59.889282000000001</c:v>
                </c:pt>
                <c:pt idx="914">
                  <c:v>59.889305</c:v>
                </c:pt>
                <c:pt idx="915">
                  <c:v>59.889332000000003</c:v>
                </c:pt>
                <c:pt idx="916">
                  <c:v>59.889358999999999</c:v>
                </c:pt>
                <c:pt idx="917">
                  <c:v>59.889381</c:v>
                </c:pt>
                <c:pt idx="918">
                  <c:v>59.889408000000003</c:v>
                </c:pt>
                <c:pt idx="919">
                  <c:v>59.889431000000002</c:v>
                </c:pt>
                <c:pt idx="920">
                  <c:v>59.889457999999998</c:v>
                </c:pt>
                <c:pt idx="921">
                  <c:v>59.889481000000004</c:v>
                </c:pt>
                <c:pt idx="922">
                  <c:v>59.889507000000002</c:v>
                </c:pt>
                <c:pt idx="923">
                  <c:v>59.889533999999998</c:v>
                </c:pt>
                <c:pt idx="924">
                  <c:v>59.889552999999999</c:v>
                </c:pt>
                <c:pt idx="925">
                  <c:v>59.889580000000002</c:v>
                </c:pt>
                <c:pt idx="926">
                  <c:v>59.889603000000001</c:v>
                </c:pt>
                <c:pt idx="927">
                  <c:v>59.889628999999999</c:v>
                </c:pt>
                <c:pt idx="928">
                  <c:v>59.889651999999998</c:v>
                </c:pt>
                <c:pt idx="929">
                  <c:v>59.889679000000001</c:v>
                </c:pt>
                <c:pt idx="930">
                  <c:v>59.889705999999997</c:v>
                </c:pt>
                <c:pt idx="931">
                  <c:v>59.889724999999999</c:v>
                </c:pt>
                <c:pt idx="932">
                  <c:v>59.889750999999997</c:v>
                </c:pt>
                <c:pt idx="933">
                  <c:v>59.889774000000003</c:v>
                </c:pt>
                <c:pt idx="934">
                  <c:v>59.889800999999999</c:v>
                </c:pt>
                <c:pt idx="935">
                  <c:v>59.889823999999997</c:v>
                </c:pt>
                <c:pt idx="936">
                  <c:v>59.889847000000003</c:v>
                </c:pt>
                <c:pt idx="937">
                  <c:v>59.889873999999999</c:v>
                </c:pt>
                <c:pt idx="938">
                  <c:v>59.889896</c:v>
                </c:pt>
                <c:pt idx="939">
                  <c:v>59.889923000000003</c:v>
                </c:pt>
                <c:pt idx="940">
                  <c:v>59.889941999999998</c:v>
                </c:pt>
                <c:pt idx="941">
                  <c:v>59.889969000000001</c:v>
                </c:pt>
                <c:pt idx="942">
                  <c:v>59.889991999999999</c:v>
                </c:pt>
                <c:pt idx="943">
                  <c:v>59.890014999999998</c:v>
                </c:pt>
                <c:pt idx="944">
                  <c:v>59.890040999999997</c:v>
                </c:pt>
                <c:pt idx="945">
                  <c:v>59.890064000000002</c:v>
                </c:pt>
                <c:pt idx="946">
                  <c:v>59.890087000000001</c:v>
                </c:pt>
                <c:pt idx="947">
                  <c:v>59.890113999999997</c:v>
                </c:pt>
                <c:pt idx="948">
                  <c:v>59.890137000000003</c:v>
                </c:pt>
                <c:pt idx="949">
                  <c:v>59.890163000000001</c:v>
                </c:pt>
                <c:pt idx="950">
                  <c:v>59.890186</c:v>
                </c:pt>
                <c:pt idx="951">
                  <c:v>59.890213000000003</c:v>
                </c:pt>
                <c:pt idx="952">
                  <c:v>59.890236000000002</c:v>
                </c:pt>
                <c:pt idx="953">
                  <c:v>59.890262999999997</c:v>
                </c:pt>
                <c:pt idx="954">
                  <c:v>59.890284999999999</c:v>
                </c:pt>
                <c:pt idx="955">
                  <c:v>59.890307999999997</c:v>
                </c:pt>
                <c:pt idx="956">
                  <c:v>59.890335</c:v>
                </c:pt>
                <c:pt idx="957">
                  <c:v>59.890357999999999</c:v>
                </c:pt>
                <c:pt idx="958">
                  <c:v>59.890385000000002</c:v>
                </c:pt>
                <c:pt idx="959">
                  <c:v>59.890408000000001</c:v>
                </c:pt>
                <c:pt idx="960">
                  <c:v>59.890433999999999</c:v>
                </c:pt>
                <c:pt idx="961">
                  <c:v>59.890456999999998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1223552"/>
        <c:axId val="91225472"/>
      </c:scatterChart>
      <c:valAx>
        <c:axId val="91223552"/>
        <c:scaling>
          <c:orientation val="minMax"/>
          <c:max val="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smtClean="0"/>
                  <a:t>Time (</a:t>
                </a:r>
                <a:r>
                  <a:rPr lang="en-US" b="1" dirty="0"/>
                  <a:t>s)</a:t>
                </a:r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1225472"/>
        <c:crosses val="autoZero"/>
        <c:crossBetween val="midCat"/>
      </c:valAx>
      <c:valAx>
        <c:axId val="91225472"/>
        <c:scaling>
          <c:orientation val="minMax"/>
          <c:max val="60.15"/>
          <c:min val="59.79000000000000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/>
                  <a:t>Frequency (Hz)</a:t>
                </a:r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223552"/>
        <c:crosses val="autoZero"/>
        <c:crossBetween val="midCat"/>
        <c:majorUnit val="3.0000000000000006E-2"/>
      </c:valAx>
      <c:spPr>
        <a:noFill/>
        <a:ln w="25400">
          <a:noFill/>
        </a:ln>
      </c:spPr>
    </c:plotArea>
    <c:legend>
      <c:legendPos val="t"/>
      <c:layout/>
      <c:overlay val="0"/>
      <c:spPr>
        <a:solidFill>
          <a:schemeClr val="bg1">
            <a:lumMod val="95000"/>
          </a:schemeClr>
        </a:solidFill>
        <a:ln w="25400">
          <a:solidFill>
            <a:schemeClr val="tx1"/>
          </a:solidFill>
        </a:ln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</a:defRPr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0.75741</cdr:x>
      <cdr:y>0</cdr:y>
    </cdr:from>
    <cdr:to>
      <cdr:x>0.98519</cdr:x>
      <cdr:y>0.12023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94300" y="-1550335"/>
          <a:ext cx="1562099" cy="468965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tIns="9144" bIns="9144" rtlCol="0" anchor="ctr"/>
        <a:lstStyle xmlns:a="http://schemas.openxmlformats.org/drawingml/2006/main"/>
        <a:p xmlns:a="http://schemas.openxmlformats.org/drawingml/2006/main">
          <a:pPr algn="l"/>
          <a:r>
            <a:rPr lang="en-US" sz="1100" dirty="0" smtClean="0"/>
            <a:t>525 MW FFR @59.8 Hz is assumed.</a:t>
          </a:r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0.13241</cdr:x>
      <cdr:y>0.32627</cdr:y>
    </cdr:from>
    <cdr:to>
      <cdr:x>0.17044</cdr:x>
      <cdr:y>0.46896</cdr:y>
    </cdr:to>
    <cdr:cxnSp macro="">
      <cdr:nvCxnSpPr>
        <cdr:cNvPr id="2" name="Straight Arrow Connector 1"/>
        <cdr:cNvCxnSpPr/>
      </cdr:nvCxnSpPr>
      <cdr:spPr>
        <a:xfrm xmlns:a="http://schemas.openxmlformats.org/drawingml/2006/main" flipH="1">
          <a:off x="1029149" y="1476789"/>
          <a:ext cx="295580" cy="645854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993300"/>
          </a:solidFill>
          <a:tailEnd type="triangle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0.11643</cdr:x>
      <cdr:y>0.27588</cdr:y>
    </cdr:from>
    <cdr:to>
      <cdr:x>0.37572</cdr:x>
      <cdr:y>0.31769</cdr:y>
    </cdr:to>
    <cdr:sp macro="" textlink="">
      <cdr:nvSpPr>
        <cdr:cNvPr id="3" name="TextBox 16"/>
        <cdr:cNvSpPr txBox="1"/>
      </cdr:nvSpPr>
      <cdr:spPr>
        <a:xfrm xmlns:a="http://schemas.openxmlformats.org/drawingml/2006/main">
          <a:off x="904958" y="1218426"/>
          <a:ext cx="2015306" cy="184656"/>
        </a:xfrm>
        <a:prstGeom xmlns:a="http://schemas.openxmlformats.org/drawingml/2006/main" prst="rect">
          <a:avLst/>
        </a:prstGeom>
        <a:solidFill xmlns:a="http://schemas.openxmlformats.org/drawingml/2006/main">
          <a:srgbClr val="FFFF99">
            <a:alpha val="33000"/>
          </a:srgbClr>
        </a:solidFill>
        <a:ln xmlns:a="http://schemas.openxmlformats.org/drawingml/2006/main" w="15875">
          <a:solidFill>
            <a:srgbClr val="993300"/>
          </a:solidFill>
        </a:ln>
      </cdr:spPr>
      <cdr:txBody>
        <a:bodyPr xmlns:a="http://schemas.openxmlformats.org/drawingml/2006/main" wrap="none" lIns="91440" tIns="0" rIns="91440" bIns="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 smtClean="0"/>
            <a:t>292 MW Generation Loss</a:t>
          </a:r>
          <a:endParaRPr lang="en-US" sz="12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BA4A-CF1B-46AC-9045-2B6612C0624C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E2B4-D30B-4D65-BC1C-DE57E4765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21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C6F44-CB68-48CB-8188-A47D4423899A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2613F-3576-4EE9-945C-25503B98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059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662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098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2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3258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633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1800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639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048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444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864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377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28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335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303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7347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57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190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591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6536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17046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61839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846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464603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548132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13863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635593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74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695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674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086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509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15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56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026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38441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97057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5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81" r:id="rId3"/>
    <p:sldLayoutId id="2147483691" r:id="rId4"/>
    <p:sldLayoutId id="2147483690" r:id="rId5"/>
    <p:sldLayoutId id="2147483688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1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9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3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231351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9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24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329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9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50883" y="1326215"/>
            <a:ext cx="559311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cap="small" dirty="0" smtClean="0"/>
              <a:t>Fast Frequency Response</a:t>
            </a:r>
          </a:p>
          <a:p>
            <a:endParaRPr lang="en-US" sz="3200" b="1" cap="small" dirty="0" smtClean="0"/>
          </a:p>
          <a:p>
            <a:r>
              <a:rPr lang="en-US" sz="2400" b="1" cap="small" dirty="0" smtClean="0"/>
              <a:t>A Discussion On NPRR 828</a:t>
            </a:r>
            <a:endParaRPr lang="en-US" sz="3200" b="1" cap="small" dirty="0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47872" y="485670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 July 2017</a:t>
            </a:r>
            <a:r>
              <a:rPr lang="en-US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ERCOT Staff</a:t>
            </a:r>
            <a:endParaRPr lang="en-US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05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can provide FFR?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189794"/>
          </a:xfrm>
        </p:spPr>
        <p:txBody>
          <a:bodyPr/>
          <a:lstStyle/>
          <a:p>
            <a:r>
              <a:rPr lang="en-US" dirty="0" smtClean="0"/>
              <a:t>Generation Resources &amp; Load Resources may provide FFR </a:t>
            </a:r>
            <a:r>
              <a:rPr lang="en-US" dirty="0" err="1" smtClean="0"/>
              <a:t>upto</a:t>
            </a:r>
            <a:r>
              <a:rPr lang="en-US" dirty="0" smtClean="0"/>
              <a:t> tested capability.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2235847"/>
            <a:ext cx="8534400" cy="3895492"/>
          </a:xfrm>
          <a:prstGeom prst="rect">
            <a:avLst/>
          </a:prstGeom>
        </p:spPr>
        <p:txBody>
          <a:bodyPr/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FFR Qualification</a:t>
            </a:r>
          </a:p>
          <a:p>
            <a:pPr lvl="1"/>
            <a:r>
              <a:rPr lang="en-US" dirty="0" smtClean="0"/>
              <a:t>ERCOT will qualify resources that can provide FFR via qualifications tests. </a:t>
            </a:r>
          </a:p>
          <a:p>
            <a:pPr lvl="1"/>
            <a:r>
              <a:rPr lang="en-US" dirty="0" smtClean="0"/>
              <a:t>Passing metric for the test will be,</a:t>
            </a:r>
          </a:p>
          <a:p>
            <a:pPr lvl="3"/>
            <a:r>
              <a:rPr lang="en-US" dirty="0" smtClean="0"/>
              <a:t>Resource’s response must be within 95% and 110% of  Min(RRS, MW deployment). (MW deployment = telemetered HSL/MPC – LSL/LPC) AND</a:t>
            </a:r>
          </a:p>
          <a:p>
            <a:pPr lvl="3"/>
            <a:r>
              <a:rPr lang="en-US" dirty="0"/>
              <a:t>Resource </a:t>
            </a:r>
            <a:r>
              <a:rPr lang="en-US" dirty="0" smtClean="0"/>
              <a:t>must sustain the response for 15 minutes.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ERCOT may revoke a resource’s FFR qualification if it has 2 performance failures during actual deployments (manual or frequency triggered) within a rolling 365-day period. </a:t>
            </a:r>
          </a:p>
          <a:p>
            <a:pPr lvl="2"/>
            <a:r>
              <a:rPr lang="en-US" dirty="0" smtClean="0"/>
              <a:t>Resource can requalify for FFR after 6-months. Documentation will be required to identify actions taken to correct performance deficiencies along with the test.</a:t>
            </a:r>
          </a:p>
          <a:p>
            <a:pPr lvl="1"/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501698"/>
            <a:ext cx="8534400" cy="371708"/>
          </a:xfrm>
          <a:prstGeom prst="rect">
            <a:avLst/>
          </a:prstGeom>
        </p:spPr>
        <p:txBody>
          <a:bodyPr numCol="2"/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Storage </a:t>
            </a:r>
          </a:p>
          <a:p>
            <a:pPr marL="342900" lvl="1" indent="0">
              <a:buNone/>
            </a:pPr>
            <a:endParaRPr lang="en-US" dirty="0" smtClean="0"/>
          </a:p>
          <a:p>
            <a:pPr marL="214313" lvl="1"/>
            <a:r>
              <a:rPr lang="en-US" dirty="0" smtClean="0"/>
              <a:t>Loads with shorter down-time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828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FFR Performance Evaluations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233337"/>
          </a:xfrm>
        </p:spPr>
        <p:txBody>
          <a:bodyPr/>
          <a:lstStyle/>
          <a:p>
            <a:r>
              <a:rPr lang="en-US" dirty="0" smtClean="0"/>
              <a:t>FFR Performance Evaluations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any FFR deployment event, ERCOT </a:t>
            </a:r>
            <a:r>
              <a:rPr lang="en-US" dirty="0" smtClean="0"/>
              <a:t>will collect one or more of </a:t>
            </a:r>
            <a:r>
              <a:rPr lang="en-US" dirty="0"/>
              <a:t>the following data:</a:t>
            </a:r>
          </a:p>
          <a:p>
            <a:pPr lvl="2"/>
            <a:r>
              <a:rPr lang="en-US" dirty="0"/>
              <a:t>High speed event data from Resources that are not deployed via breaker action; </a:t>
            </a:r>
          </a:p>
          <a:p>
            <a:pPr lvl="2"/>
            <a:r>
              <a:rPr lang="en-US" dirty="0"/>
              <a:t>High speed event data from </a:t>
            </a:r>
            <a:r>
              <a:rPr lang="en-US" dirty="0" smtClean="0"/>
              <a:t>recorders </a:t>
            </a:r>
            <a:r>
              <a:rPr lang="en-US" dirty="0"/>
              <a:t>at ERCOT’s primary and back-up facilities;</a:t>
            </a:r>
          </a:p>
          <a:p>
            <a:pPr lvl="2"/>
            <a:r>
              <a:rPr lang="en-US" dirty="0"/>
              <a:t>High speed event data from phasor measurement units available to ERCOT; and</a:t>
            </a:r>
          </a:p>
          <a:p>
            <a:pPr lvl="2"/>
            <a:r>
              <a:rPr lang="en-US" dirty="0"/>
              <a:t>Telemetry data for all Resources providing FFR during the event; and</a:t>
            </a:r>
          </a:p>
          <a:p>
            <a:pPr lvl="2"/>
            <a:r>
              <a:rPr lang="en-US" dirty="0"/>
              <a:t>Recording of ERCOT Frequency (Hz) and MW output with a resolution of no less than </a:t>
            </a:r>
            <a:r>
              <a:rPr lang="en-US" dirty="0" smtClean="0"/>
              <a:t>32 samples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 smtClean="0"/>
              <a:t> </a:t>
            </a:r>
            <a:r>
              <a:rPr lang="en-US" dirty="0"/>
              <a:t>per second.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Following metric will be used for evaluating response</a:t>
            </a:r>
          </a:p>
          <a:p>
            <a:pPr lvl="2"/>
            <a:r>
              <a:rPr lang="en-US" dirty="0" smtClean="0"/>
              <a:t>Resource deployed in 30 cycles after frequency reached trip threshold </a:t>
            </a:r>
            <a:r>
              <a:rPr lang="en-US" dirty="0"/>
              <a:t>(or 10 minutes for manual deployment via VDI</a:t>
            </a:r>
            <a:r>
              <a:rPr lang="en-US" dirty="0" smtClean="0"/>
              <a:t>), </a:t>
            </a:r>
            <a:r>
              <a:rPr lang="en-US" dirty="0"/>
              <a:t>AND</a:t>
            </a:r>
          </a:p>
          <a:p>
            <a:pPr lvl="2"/>
            <a:r>
              <a:rPr lang="en-US" dirty="0" smtClean="0"/>
              <a:t>Resource sustained the response </a:t>
            </a:r>
            <a:r>
              <a:rPr lang="en-US" dirty="0"/>
              <a:t>for at least </a:t>
            </a:r>
            <a:r>
              <a:rPr lang="en-US" dirty="0" smtClean="0"/>
              <a:t>15 </a:t>
            </a:r>
            <a:r>
              <a:rPr lang="en-US" dirty="0"/>
              <a:t>minutes or till ERCOT recalls deployment, whichever occurs </a:t>
            </a:r>
            <a:r>
              <a:rPr lang="en-US" dirty="0" smtClean="0"/>
              <a:t>first, AND</a:t>
            </a:r>
          </a:p>
          <a:p>
            <a:pPr lvl="2"/>
            <a:r>
              <a:rPr lang="en-US" dirty="0" smtClean="0"/>
              <a:t>Resource was reset and made available for next event within 15 minutes after deployment ended.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48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benefits of having FFR?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Early response from FFR will aid in preserving Load Resource providing RRS for more severe events.</a:t>
            </a:r>
          </a:p>
          <a:p>
            <a:pPr lvl="1"/>
            <a:r>
              <a:rPr lang="en-US" sz="1600" dirty="0" smtClean="0"/>
              <a:t>With 59.85 Hz or higher frequency </a:t>
            </a:r>
            <a:r>
              <a:rPr lang="en-US" sz="1600" dirty="0"/>
              <a:t>trigger, FFR will deploy more often than Load </a:t>
            </a:r>
            <a:r>
              <a:rPr lang="en-US" sz="1600" dirty="0" smtClean="0"/>
              <a:t>Resources in response to frequency events;  </a:t>
            </a:r>
          </a:p>
          <a:p>
            <a:pPr lvl="1"/>
            <a:r>
              <a:rPr lang="en-US" sz="1600" dirty="0" smtClean="0"/>
              <a:t>With Resources providing fast response, most frequency events will not trigger </a:t>
            </a:r>
            <a:r>
              <a:rPr lang="en-US" sz="1600" dirty="0"/>
              <a:t>Load Resources </a:t>
            </a:r>
            <a:r>
              <a:rPr lang="en-US" sz="1600" dirty="0" smtClean="0"/>
              <a:t>deployment. </a:t>
            </a:r>
          </a:p>
          <a:p>
            <a:pPr lvl="1"/>
            <a:r>
              <a:rPr lang="en-US" sz="1600" dirty="0" smtClean="0"/>
              <a:t>Thus preserving frequency response capabilities from Load Resources to be available for (the next) severe event.</a:t>
            </a:r>
          </a:p>
          <a:p>
            <a:pPr lvl="1"/>
            <a:endParaRPr lang="en-US" sz="1400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Short restoration time for resources providing FFR will limit ERCOT’s exposure (i.e. inability to respond) to next event of similar magnitude. </a:t>
            </a:r>
            <a:endParaRPr lang="en-US" dirty="0"/>
          </a:p>
          <a:p>
            <a:pPr marL="642938" lvl="1" indent="-342900"/>
            <a:r>
              <a:rPr lang="en-US" sz="1600" dirty="0" smtClean="0"/>
              <a:t>Upon recall of deployment</a:t>
            </a:r>
            <a:r>
              <a:rPr lang="en-US" sz="1600" dirty="0"/>
              <a:t>, Resources providing FFR will reset and become available to respond to another event within 15 </a:t>
            </a:r>
            <a:r>
              <a:rPr lang="en-US" sz="1600" dirty="0" smtClean="0"/>
              <a:t>minutes.</a:t>
            </a:r>
          </a:p>
          <a:p>
            <a:pPr marL="642938" lvl="1" indent="-342900"/>
            <a:r>
              <a:rPr lang="en-US" sz="1600" dirty="0" smtClean="0"/>
              <a:t>If a frequency event triggers deployment of RRS from Load Resources, for a 3 hour duration following such an event, ERCOT may not have adequate frequency responsive resources to respond to a large trip (~2700 MW trip). </a:t>
            </a:r>
          </a:p>
          <a:p>
            <a:pPr marL="942975" lvl="2" indent="-342900"/>
            <a:r>
              <a:rPr lang="en-US" sz="1400" dirty="0" smtClean="0"/>
              <a:t>This </a:t>
            </a:r>
            <a:r>
              <a:rPr lang="en-US" sz="1400" dirty="0"/>
              <a:t>is because Load Resources providing RRS </a:t>
            </a:r>
            <a:r>
              <a:rPr lang="en-US" sz="1400" dirty="0" smtClean="0"/>
              <a:t>after a deployment have </a:t>
            </a:r>
            <a:r>
              <a:rPr lang="en-US" sz="1400" dirty="0"/>
              <a:t>3 hours to reset and become available to respond to another event. </a:t>
            </a:r>
          </a:p>
          <a:p>
            <a:pPr marL="342900" indent="-342900">
              <a:buFont typeface="+mj-lt"/>
              <a:buAutoNum type="arabicPeriod" startAt="2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62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benefits of having FFR?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 startAt="3"/>
            </a:pPr>
            <a:r>
              <a:rPr lang="en-US" dirty="0" smtClean="0"/>
              <a:t>With the appropriately selected trip settings, FFR can help mitigate Critical Inertia and facilitate further increased penetration levels of renewables in ERCOT.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7527284"/>
              </p:ext>
            </p:extLst>
          </p:nvPr>
        </p:nvGraphicFramePr>
        <p:xfrm>
          <a:off x="1143000" y="1550335"/>
          <a:ext cx="6857999" cy="3900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08744" y="5544457"/>
            <a:ext cx="754017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spcBef>
                <a:spcPct val="20000"/>
              </a:spcBef>
            </a:pPr>
            <a:r>
              <a:rPr lang="en-US" sz="1100" dirty="0">
                <a:solidFill>
                  <a:srgbClr val="FF0000"/>
                </a:solidFill>
              </a:rPr>
              <a:t>Under 100 GW*s Inertia condition, 30-cycle / 20-cycle FFR is only able to slow down frequency decay by 6 </a:t>
            </a:r>
            <a:r>
              <a:rPr lang="en-US" sz="1100" dirty="0" err="1">
                <a:solidFill>
                  <a:srgbClr val="FF0000"/>
                </a:solidFill>
              </a:rPr>
              <a:t>ms</a:t>
            </a:r>
            <a:r>
              <a:rPr lang="en-US" sz="1100" dirty="0">
                <a:solidFill>
                  <a:srgbClr val="FF0000"/>
                </a:solidFill>
              </a:rPr>
              <a:t> / 8 </a:t>
            </a:r>
            <a:r>
              <a:rPr lang="en-US" sz="1100" dirty="0" err="1">
                <a:solidFill>
                  <a:srgbClr val="FF0000"/>
                </a:solidFill>
              </a:rPr>
              <a:t>ms</a:t>
            </a:r>
            <a:r>
              <a:rPr lang="en-US" sz="1100" dirty="0">
                <a:solidFill>
                  <a:srgbClr val="FF0000"/>
                </a:solidFill>
              </a:rPr>
              <a:t> before UFLS </a:t>
            </a:r>
            <a:r>
              <a:rPr lang="en-US" sz="1100" dirty="0" smtClean="0">
                <a:solidFill>
                  <a:srgbClr val="FF0000"/>
                </a:solidFill>
              </a:rPr>
              <a:t>set-point </a:t>
            </a:r>
            <a:r>
              <a:rPr lang="en-US" sz="1100" dirty="0">
                <a:solidFill>
                  <a:srgbClr val="FF0000"/>
                </a:solidFill>
              </a:rPr>
              <a:t>(59.3Hz) being reached. </a:t>
            </a:r>
            <a:r>
              <a:rPr lang="en-US" sz="1100" dirty="0" smtClean="0">
                <a:solidFill>
                  <a:srgbClr val="FF0000"/>
                </a:solidFill>
              </a:rPr>
              <a:t>Therefore, its </a:t>
            </a:r>
            <a:r>
              <a:rPr lang="en-US" sz="1100" dirty="0">
                <a:solidFill>
                  <a:srgbClr val="FF0000"/>
                </a:solidFill>
              </a:rPr>
              <a:t>impact on mitigating critical inertia is </a:t>
            </a:r>
            <a:r>
              <a:rPr lang="en-US" sz="1100" dirty="0" smtClean="0">
                <a:solidFill>
                  <a:srgbClr val="FF0000"/>
                </a:solidFill>
              </a:rPr>
              <a:t>minimum compared to faster FFR services (10/15-cycle FFR). </a:t>
            </a:r>
            <a:endParaRPr lang="en-US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70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FFR</a:t>
            </a:r>
            <a:r>
              <a:rPr lang="en-US" sz="2000" dirty="0" smtClean="0"/>
              <a:t> (59.85 Hz) </a:t>
            </a:r>
            <a:r>
              <a:rPr lang="en-US" dirty="0" smtClean="0"/>
              <a:t>Limit</a:t>
            </a:r>
            <a:r>
              <a:rPr lang="en-US" dirty="0" smtClean="0">
                <a:solidFill>
                  <a:srgbClr val="00B050"/>
                </a:solidFill>
              </a:rPr>
              <a:t>*</a:t>
            </a:r>
            <a:r>
              <a:rPr lang="en-US" dirty="0" smtClean="0"/>
              <a:t> Determination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4701373"/>
              </p:ext>
            </p:extLst>
          </p:nvPr>
        </p:nvGraphicFramePr>
        <p:xfrm>
          <a:off x="650022" y="1077757"/>
          <a:ext cx="7772400" cy="452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0370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Expectations – Normal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“normal”, non-EEA conditions, </a:t>
            </a:r>
            <a:r>
              <a:rPr lang="en-US" dirty="0"/>
              <a:t>Resource providing FFR</a:t>
            </a:r>
          </a:p>
          <a:p>
            <a:pPr lvl="1"/>
            <a:r>
              <a:rPr lang="en-US" dirty="0" smtClean="0"/>
              <a:t>will automatically deploy when frequency reaches or drops below 59.85 Hz</a:t>
            </a:r>
            <a:r>
              <a:rPr lang="en-US" dirty="0" smtClean="0">
                <a:solidFill>
                  <a:srgbClr val="00B050"/>
                </a:solidFill>
              </a:rPr>
              <a:t>*</a:t>
            </a:r>
            <a:r>
              <a:rPr lang="en-US" dirty="0" smtClean="0"/>
              <a:t> (or a higher threshold) and provide full response within 30 cycles </a:t>
            </a:r>
          </a:p>
          <a:p>
            <a:pPr lvl="2"/>
            <a:r>
              <a:rPr lang="en-US" dirty="0" smtClean="0"/>
              <a:t>30 cycle includes </a:t>
            </a:r>
            <a:r>
              <a:rPr lang="en-US" dirty="0"/>
              <a:t>delay time of under-frequency relay and breaker operation </a:t>
            </a:r>
            <a:r>
              <a:rPr lang="en-US" dirty="0" smtClean="0"/>
              <a:t>time.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will sustain response for 15 minutes</a:t>
            </a:r>
            <a:r>
              <a:rPr lang="en-US" dirty="0" smtClean="0">
                <a:solidFill>
                  <a:srgbClr val="00B050"/>
                </a:solidFill>
              </a:rPr>
              <a:t>*</a:t>
            </a:r>
            <a:r>
              <a:rPr lang="en-US" dirty="0" smtClean="0"/>
              <a:t> or </a:t>
            </a:r>
            <a:r>
              <a:rPr lang="en-US" dirty="0"/>
              <a:t>till ERCOT recalls </a:t>
            </a:r>
            <a:r>
              <a:rPr lang="en-US" dirty="0" smtClean="0"/>
              <a:t>deployment, whichever occurs first.</a:t>
            </a:r>
          </a:p>
          <a:p>
            <a:pPr lvl="1"/>
            <a:endParaRPr lang="en-US" dirty="0" smtClean="0"/>
          </a:p>
          <a:p>
            <a:pPr lvl="1"/>
            <a:r>
              <a:rPr lang="en-US" dirty="0"/>
              <a:t>w</a:t>
            </a:r>
            <a:r>
              <a:rPr lang="en-US" dirty="0" smtClean="0"/>
              <a:t>ill restore </a:t>
            </a:r>
            <a:r>
              <a:rPr lang="en-US" dirty="0"/>
              <a:t>full A/S responsibility </a:t>
            </a:r>
            <a:r>
              <a:rPr lang="en-US" dirty="0" smtClean="0"/>
              <a:t>within 15 minutes after deployment ends.</a:t>
            </a:r>
          </a:p>
          <a:p>
            <a:pPr lvl="2"/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*</a:t>
            </a:r>
            <a:r>
              <a:rPr lang="en-US" dirty="0" smtClean="0"/>
              <a:t>after </a:t>
            </a:r>
            <a:r>
              <a:rPr lang="en-US" dirty="0"/>
              <a:t>deployment </a:t>
            </a:r>
            <a:r>
              <a:rPr lang="en-US" dirty="0" smtClean="0"/>
              <a:t>ends, may </a:t>
            </a:r>
            <a:r>
              <a:rPr lang="en-US" dirty="0"/>
              <a:t>not withdraw energy from the grid </a:t>
            </a:r>
            <a:r>
              <a:rPr lang="en-US" dirty="0" smtClean="0"/>
              <a:t>till frequency </a:t>
            </a:r>
            <a:r>
              <a:rPr lang="en-US" dirty="0"/>
              <a:t>recovers to 60 Hz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40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Expectations – EEA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</a:t>
            </a:r>
            <a:r>
              <a:rPr lang="en-US" dirty="0" smtClean="0"/>
              <a:t>EEA </a:t>
            </a:r>
            <a:r>
              <a:rPr lang="en-US" dirty="0"/>
              <a:t>conditions, Resource providing FFR</a:t>
            </a:r>
          </a:p>
          <a:p>
            <a:pPr lvl="1"/>
            <a:r>
              <a:rPr lang="en-US" dirty="0" smtClean="0"/>
              <a:t>may </a:t>
            </a:r>
            <a:r>
              <a:rPr lang="en-US" dirty="0"/>
              <a:t>be deployed through Verbal Dispatch </a:t>
            </a:r>
            <a:r>
              <a:rPr lang="en-US" dirty="0" smtClean="0"/>
              <a:t>Instruction (VDI).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will provide </a:t>
            </a:r>
            <a:r>
              <a:rPr lang="en-US" dirty="0"/>
              <a:t>full response </a:t>
            </a:r>
            <a:r>
              <a:rPr lang="en-US" dirty="0" smtClean="0"/>
              <a:t>within 10 minutes of receiving VDI.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will </a:t>
            </a:r>
            <a:r>
              <a:rPr lang="en-US" dirty="0"/>
              <a:t>sustain response for </a:t>
            </a:r>
            <a:r>
              <a:rPr lang="en-US" dirty="0" smtClean="0"/>
              <a:t>15 minutes</a:t>
            </a:r>
            <a:r>
              <a:rPr lang="en-US" dirty="0" smtClean="0">
                <a:solidFill>
                  <a:srgbClr val="00B050"/>
                </a:solidFill>
              </a:rPr>
              <a:t>*</a:t>
            </a:r>
            <a:r>
              <a:rPr lang="en-US" dirty="0" smtClean="0"/>
              <a:t> </a:t>
            </a:r>
            <a:r>
              <a:rPr lang="en-US" dirty="0"/>
              <a:t>or till ERCOT recalls deployment, whichever occurs </a:t>
            </a:r>
            <a:r>
              <a:rPr lang="en-US" dirty="0" smtClean="0"/>
              <a:t>first.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will restore </a:t>
            </a:r>
            <a:r>
              <a:rPr lang="en-US" dirty="0"/>
              <a:t>full A/S responsibility within 15 minutes following </a:t>
            </a:r>
            <a:r>
              <a:rPr lang="en-US" dirty="0" smtClean="0"/>
              <a:t>cancellation of an EEA.</a:t>
            </a:r>
          </a:p>
          <a:p>
            <a:pPr lvl="2"/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*</a:t>
            </a:r>
            <a:r>
              <a:rPr lang="en-US" dirty="0" smtClean="0"/>
              <a:t>after </a:t>
            </a:r>
            <a:r>
              <a:rPr lang="en-US" dirty="0"/>
              <a:t>deployment </a:t>
            </a:r>
            <a:r>
              <a:rPr lang="en-US" dirty="0" smtClean="0"/>
              <a:t>ends, may only withdraw energy from the grid </a:t>
            </a:r>
            <a:r>
              <a:rPr lang="en-US" dirty="0"/>
              <a:t>when the EEA has ended and frequency has recovered above 59.95 Hz.</a:t>
            </a:r>
            <a:endParaRPr lang="en-US" dirty="0" smtClean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50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800100" y="2705725"/>
            <a:ext cx="7543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Divider Slide</a:t>
            </a:r>
          </a:p>
          <a:p>
            <a:pPr algn="ctr"/>
            <a:endParaRPr lang="en-US" sz="28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2400" i="1" dirty="0" smtClean="0">
                <a:solidFill>
                  <a:schemeClr val="bg1"/>
                </a:solidFill>
              </a:rPr>
              <a:t>Divider Slide (optional)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295400" y="2736053"/>
            <a:ext cx="6553200" cy="1607347"/>
            <a:chOff x="1295400" y="2799182"/>
            <a:chExt cx="6553200" cy="1607347"/>
          </a:xfrm>
        </p:grpSpPr>
        <p:sp>
          <p:nvSpPr>
            <p:cNvPr id="2" name="TextBox 1"/>
            <p:cNvSpPr txBox="1"/>
            <p:nvPr/>
          </p:nvSpPr>
          <p:spPr>
            <a:xfrm>
              <a:off x="1295400" y="3187918"/>
              <a:ext cx="655320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cap="small" dirty="0" smtClean="0">
                  <a:solidFill>
                    <a:schemeClr val="accent1"/>
                  </a:solidFill>
                </a:rPr>
                <a:t>Discussion </a:t>
              </a:r>
            </a:p>
            <a:p>
              <a:pPr algn="ctr"/>
              <a:endParaRPr lang="en-US" cap="small" dirty="0">
                <a:solidFill>
                  <a:prstClr val="black"/>
                </a:solidFill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428750" y="2799182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28750" y="4406529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53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685800"/>
            <a:ext cx="6858000" cy="5486400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en-US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Discussion Outline</a:t>
            </a:r>
            <a:endParaRPr lang="en-US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227013" lvl="0" indent="-227013">
              <a:lnSpc>
                <a:spcPct val="100000"/>
              </a:lnSpc>
              <a:spcBef>
                <a:spcPct val="20000"/>
              </a:spcBef>
            </a:pPr>
            <a:endParaRPr lang="en-US" sz="1800" dirty="0" smtClean="0"/>
          </a:p>
          <a:p>
            <a:r>
              <a:rPr lang="en-US" sz="1800" dirty="0" smtClean="0">
                <a:solidFill>
                  <a:schemeClr val="tx2"/>
                </a:solidFill>
              </a:rPr>
              <a:t>What </a:t>
            </a:r>
            <a:r>
              <a:rPr lang="en-US" sz="1800" dirty="0">
                <a:solidFill>
                  <a:schemeClr val="tx2"/>
                </a:solidFill>
              </a:rPr>
              <a:t>is Fast Frequency Response (</a:t>
            </a:r>
            <a:r>
              <a:rPr lang="en-US" sz="1800" dirty="0" smtClean="0">
                <a:solidFill>
                  <a:schemeClr val="tx2"/>
                </a:solidFill>
              </a:rPr>
              <a:t>FFR)? </a:t>
            </a:r>
          </a:p>
          <a:p>
            <a:endParaRPr lang="en-US" sz="12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Who can provide </a:t>
            </a:r>
            <a:r>
              <a:rPr lang="en-US" sz="1800" dirty="0" smtClean="0">
                <a:solidFill>
                  <a:schemeClr val="tx2"/>
                </a:solidFill>
              </a:rPr>
              <a:t>FFR? </a:t>
            </a:r>
          </a:p>
          <a:p>
            <a:endParaRPr lang="en-US" sz="1200" dirty="0" smtClean="0">
              <a:solidFill>
                <a:schemeClr val="tx2"/>
              </a:solidFill>
            </a:endParaRPr>
          </a:p>
          <a:p>
            <a:r>
              <a:rPr lang="en-US" sz="1800" dirty="0" smtClean="0">
                <a:solidFill>
                  <a:schemeClr val="tx2"/>
                </a:solidFill>
              </a:rPr>
              <a:t>What are the benefits of having FFR?</a:t>
            </a:r>
          </a:p>
          <a:p>
            <a:endParaRPr lang="en-US" sz="1800" dirty="0">
              <a:solidFill>
                <a:schemeClr val="tx2"/>
              </a:solidFill>
            </a:endParaRPr>
          </a:p>
          <a:p>
            <a:r>
              <a:rPr lang="en-US" sz="1800" dirty="0" smtClean="0">
                <a:solidFill>
                  <a:schemeClr val="tx2"/>
                </a:solidFill>
              </a:rPr>
              <a:t>What limitations will be applied on FFR?</a:t>
            </a:r>
          </a:p>
          <a:p>
            <a:endParaRPr lang="en-US" sz="1200" dirty="0">
              <a:solidFill>
                <a:schemeClr val="tx2"/>
              </a:solidFill>
            </a:endParaRPr>
          </a:p>
          <a:p>
            <a:r>
              <a:rPr lang="en-US" sz="1800" dirty="0" smtClean="0">
                <a:solidFill>
                  <a:schemeClr val="tx2"/>
                </a:solidFill>
              </a:rPr>
              <a:t>What can be expected from FFR providers during normal &amp; EEA conditions?</a:t>
            </a:r>
          </a:p>
          <a:p>
            <a:endParaRPr lang="en-US" sz="1800" dirty="0">
              <a:solidFill>
                <a:schemeClr val="tx2"/>
              </a:solidFill>
            </a:endParaRPr>
          </a:p>
          <a:p>
            <a:endParaRPr lang="en-US" sz="1600" dirty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7561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Fast Frequency Response (FFR)? </a:t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1495424"/>
            <a:ext cx="8534400" cy="3343276"/>
          </a:xfrm>
          <a:prstGeom prst="rect">
            <a:avLst/>
          </a:prstGeom>
          <a:solidFill>
            <a:srgbClr val="FFFFFF">
              <a:lumMod val="95000"/>
            </a:srgbClr>
          </a:solidFill>
          <a:ln>
            <a:solidFill>
              <a:sysClr val="windowText" lastClr="000000"/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</a:pPr>
            <a:r>
              <a:rPr lang="en-US" sz="2000" b="1" dirty="0">
                <a:solidFill>
                  <a:schemeClr val="tx2"/>
                </a:solidFill>
              </a:rPr>
              <a:t>Fast Frequency Response (FFR) </a:t>
            </a:r>
            <a:endParaRPr lang="en-US" sz="2000" b="1" dirty="0" smtClean="0">
              <a:solidFill>
                <a:schemeClr val="tx2"/>
              </a:solidFill>
            </a:endParaRPr>
          </a:p>
          <a:p>
            <a:pPr marL="0" lvl="1" indent="0">
              <a:buNone/>
            </a:pPr>
            <a:endParaRPr lang="en-US" b="1" dirty="0">
              <a:solidFill>
                <a:schemeClr val="tx2"/>
              </a:solidFill>
            </a:endParaRPr>
          </a:p>
          <a:p>
            <a:pPr marL="0" lvl="1" indent="0" algn="just">
              <a:buNone/>
            </a:pPr>
            <a:r>
              <a:rPr lang="en-US" dirty="0">
                <a:solidFill>
                  <a:schemeClr val="tx2"/>
                </a:solidFill>
              </a:rPr>
              <a:t>The automatic self-deployment and provision by a Resource of their full response within 30 cycles after frequency meets or drops below a preset threshold or via an ERCOT Verbal Dispatch Instruction (VDI).  FFR includes Resources capable of automatically self-deploying and providing their full Ancillary Service Resource Responsibility within </a:t>
            </a:r>
            <a:r>
              <a:rPr lang="en-US" b="1" u="sng" dirty="0">
                <a:solidFill>
                  <a:schemeClr val="tx2"/>
                </a:solidFill>
              </a:rPr>
              <a:t>30 cycles after frequency </a:t>
            </a:r>
            <a:r>
              <a:rPr lang="en-US" dirty="0">
                <a:solidFill>
                  <a:schemeClr val="tx2"/>
                </a:solidFill>
              </a:rPr>
              <a:t>meets or drops below a preset threshold and sustaining a full response </a:t>
            </a:r>
            <a:r>
              <a:rPr lang="en-US" b="1" u="sng" dirty="0">
                <a:solidFill>
                  <a:schemeClr val="tx2"/>
                </a:solidFill>
              </a:rPr>
              <a:t>for at least 15 minutes</a:t>
            </a:r>
            <a:r>
              <a:rPr lang="en-US" dirty="0">
                <a:solidFill>
                  <a:schemeClr val="tx2"/>
                </a:solidFill>
              </a:rPr>
              <a:t>.  Once recalled, Resources providing FFR must restore their full RRS Ancillary Service Resource Responsibility within </a:t>
            </a:r>
            <a:r>
              <a:rPr lang="en-US" b="1" u="sng" dirty="0">
                <a:solidFill>
                  <a:schemeClr val="tx2"/>
                </a:solidFill>
              </a:rPr>
              <a:t>15 minutes after cessation of deployment or as otherwise directed by ERCOT.</a:t>
            </a:r>
          </a:p>
        </p:txBody>
      </p:sp>
    </p:spTree>
    <p:extLst>
      <p:ext uri="{BB962C8B-B14F-4D97-AF65-F5344CB8AC3E}">
        <p14:creationId xmlns:p14="http://schemas.microsoft.com/office/powerpoint/2010/main" val="70529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idx="13"/>
          </p:nvPr>
        </p:nvSpPr>
        <p:spPr>
          <a:xfrm>
            <a:off x="4636008" y="1358186"/>
            <a:ext cx="4206240" cy="4569787"/>
          </a:xfrm>
        </p:spPr>
        <p:txBody>
          <a:bodyPr/>
          <a:lstStyle/>
          <a:p>
            <a:pPr algn="just"/>
            <a:r>
              <a:rPr lang="en-US" dirty="0" smtClean="0"/>
              <a:t>support </a:t>
            </a:r>
            <a:r>
              <a:rPr lang="en-US" dirty="0"/>
              <a:t>frequency at 59.7 </a:t>
            </a:r>
            <a:r>
              <a:rPr lang="en-US" dirty="0" smtClean="0"/>
              <a:t>Hz.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29" name="Content Placeholder 28"/>
          <p:cNvSpPr>
            <a:spLocks noGrp="1"/>
          </p:cNvSpPr>
          <p:nvPr>
            <p:ph idx="14"/>
          </p:nvPr>
        </p:nvSpPr>
        <p:spPr>
          <a:xfrm>
            <a:off x="304800" y="1358186"/>
            <a:ext cx="4206240" cy="4561848"/>
          </a:xfrm>
        </p:spPr>
        <p:txBody>
          <a:bodyPr/>
          <a:lstStyle/>
          <a:p>
            <a:pPr algn="just"/>
            <a:r>
              <a:rPr lang="en-US" dirty="0" smtClean="0"/>
              <a:t>will </a:t>
            </a:r>
            <a:r>
              <a:rPr lang="en-US" dirty="0"/>
              <a:t>support frequency at </a:t>
            </a:r>
            <a:r>
              <a:rPr lang="en-US" u="sng" dirty="0" smtClean="0"/>
              <a:t>59.85 Hz</a:t>
            </a:r>
            <a:r>
              <a:rPr lang="en-US" dirty="0" smtClean="0">
                <a:solidFill>
                  <a:srgbClr val="00B050"/>
                </a:solidFill>
              </a:rPr>
              <a:t>*</a:t>
            </a:r>
            <a:r>
              <a:rPr lang="en-US" u="sng" dirty="0" smtClean="0"/>
              <a:t> </a:t>
            </a:r>
            <a:r>
              <a:rPr lang="en-US" u="sng" dirty="0"/>
              <a:t>or </a:t>
            </a:r>
            <a:r>
              <a:rPr lang="en-US" u="sng" dirty="0" smtClean="0"/>
              <a:t>higher</a:t>
            </a:r>
            <a:r>
              <a:rPr lang="en-US" dirty="0" smtClean="0"/>
              <a:t>.</a:t>
            </a:r>
          </a:p>
          <a:p>
            <a:endParaRPr lang="en-US" b="1" u="sng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401431"/>
          </a:xfrm>
        </p:spPr>
        <p:txBody>
          <a:bodyPr/>
          <a:lstStyle/>
          <a:p>
            <a:r>
              <a:rPr lang="en-US" u="sng" dirty="0" smtClean="0"/>
              <a:t>Load Resource providing RRS</a:t>
            </a:r>
            <a:endParaRPr lang="en-US" u="sng" dirty="0"/>
          </a:p>
        </p:txBody>
      </p:sp>
      <p:sp>
        <p:nvSpPr>
          <p:cNvPr id="31" name="Content Placeholder 30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409371"/>
          </a:xfrm>
        </p:spPr>
        <p:txBody>
          <a:bodyPr/>
          <a:lstStyle/>
          <a:p>
            <a:r>
              <a:rPr lang="en-US" u="sng" dirty="0"/>
              <a:t>Resource providing FFR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Frequency Response (FFR)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537817" y="854258"/>
            <a:ext cx="64008" cy="1371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4" name="Content Placeholder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6011972"/>
              </p:ext>
            </p:extLst>
          </p:nvPr>
        </p:nvGraphicFramePr>
        <p:xfrm>
          <a:off x="718392" y="2245458"/>
          <a:ext cx="7702858" cy="3999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1912092" y="6502191"/>
            <a:ext cx="67525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</a:rPr>
              <a:t>*</a:t>
            </a:r>
            <a:r>
              <a:rPr lang="en-US" sz="1000" dirty="0">
                <a:solidFill>
                  <a:schemeClr val="tx2"/>
                </a:solidFill>
              </a:rPr>
              <a:t>This will be used to identify text in this deck that </a:t>
            </a:r>
            <a:r>
              <a:rPr lang="en-US" sz="1000" dirty="0" smtClean="0">
                <a:solidFill>
                  <a:schemeClr val="tx2"/>
                </a:solidFill>
              </a:rPr>
              <a:t>is different from NPRR </a:t>
            </a:r>
            <a:r>
              <a:rPr lang="en-US" sz="1000" dirty="0">
                <a:solidFill>
                  <a:schemeClr val="tx2"/>
                </a:solidFill>
              </a:rPr>
              <a:t>828 and </a:t>
            </a:r>
            <a:r>
              <a:rPr lang="en-US" sz="1000" dirty="0" smtClean="0">
                <a:solidFill>
                  <a:schemeClr val="tx2"/>
                </a:solidFill>
              </a:rPr>
              <a:t>is captured in </a:t>
            </a:r>
            <a:r>
              <a:rPr lang="en-US" sz="1000" dirty="0">
                <a:solidFill>
                  <a:schemeClr val="tx2"/>
                </a:solidFill>
              </a:rPr>
              <a:t>the </a:t>
            </a:r>
            <a:r>
              <a:rPr lang="en-US" sz="1000" dirty="0" smtClean="0">
                <a:solidFill>
                  <a:schemeClr val="tx2"/>
                </a:solidFill>
              </a:rPr>
              <a:t>draft comment.</a:t>
            </a:r>
            <a:endParaRPr lang="en-US" sz="1000" dirty="0">
              <a:solidFill>
                <a:schemeClr val="tx2"/>
              </a:solidFill>
            </a:endParaRPr>
          </a:p>
        </p:txBody>
      </p:sp>
      <p:pic>
        <p:nvPicPr>
          <p:cNvPr id="15" name="Picture 1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50"/>
          <a:stretch/>
        </p:blipFill>
        <p:spPr bwMode="auto">
          <a:xfrm>
            <a:off x="6414516" y="5118100"/>
            <a:ext cx="2552700" cy="1325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2748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idx="13"/>
          </p:nvPr>
        </p:nvSpPr>
        <p:spPr>
          <a:xfrm>
            <a:off x="4636008" y="1358186"/>
            <a:ext cx="4206240" cy="4569787"/>
          </a:xfrm>
        </p:spPr>
        <p:txBody>
          <a:bodyPr/>
          <a:lstStyle/>
          <a:p>
            <a:pPr algn="just"/>
            <a:r>
              <a:rPr lang="en-US" dirty="0" smtClean="0"/>
              <a:t>respond in 30 cycles, as well.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29" name="Content Placeholder 28"/>
          <p:cNvSpPr>
            <a:spLocks noGrp="1"/>
          </p:cNvSpPr>
          <p:nvPr>
            <p:ph idx="14"/>
          </p:nvPr>
        </p:nvSpPr>
        <p:spPr>
          <a:xfrm>
            <a:off x="304800" y="1358186"/>
            <a:ext cx="4206240" cy="4561848"/>
          </a:xfrm>
        </p:spPr>
        <p:txBody>
          <a:bodyPr/>
          <a:lstStyle/>
          <a:p>
            <a:pPr algn="just"/>
            <a:r>
              <a:rPr lang="en-US" dirty="0"/>
              <a:t>will automatically provide full response in 30 cycles after frequency is at/below </a:t>
            </a:r>
            <a:r>
              <a:rPr lang="en-US" dirty="0" smtClean="0"/>
              <a:t>frequency threshold.</a:t>
            </a:r>
          </a:p>
          <a:p>
            <a:pPr lvl="1" algn="just"/>
            <a:r>
              <a:rPr lang="en-US" sz="1600" dirty="0"/>
              <a:t>30 </a:t>
            </a:r>
            <a:r>
              <a:rPr lang="en-US" sz="1600" dirty="0" smtClean="0"/>
              <a:t>cycles includes </a:t>
            </a:r>
            <a:r>
              <a:rPr lang="en-US" sz="1600" dirty="0"/>
              <a:t>delay time of under-frequency relay and breaker operation time.</a:t>
            </a:r>
            <a:endParaRPr lang="en-US" sz="1600" b="1" u="sng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401431"/>
          </a:xfrm>
        </p:spPr>
        <p:txBody>
          <a:bodyPr/>
          <a:lstStyle/>
          <a:p>
            <a:r>
              <a:rPr lang="en-US" u="sng" dirty="0" smtClean="0"/>
              <a:t>Load Resource providing RRS</a:t>
            </a:r>
            <a:endParaRPr lang="en-US" u="sng" dirty="0"/>
          </a:p>
        </p:txBody>
      </p:sp>
      <p:sp>
        <p:nvSpPr>
          <p:cNvPr id="31" name="Content Placeholder 30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409371"/>
          </a:xfrm>
        </p:spPr>
        <p:txBody>
          <a:bodyPr/>
          <a:lstStyle/>
          <a:p>
            <a:r>
              <a:rPr lang="en-US" u="sng" dirty="0" smtClean="0"/>
              <a:t>Resource providing FFR</a:t>
            </a:r>
            <a:endParaRPr lang="en-US" u="sng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Frequency Response (FFR)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537817" y="854258"/>
            <a:ext cx="64008" cy="50657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idx="13"/>
          </p:nvPr>
        </p:nvSpPr>
        <p:spPr>
          <a:xfrm>
            <a:off x="4636008" y="1358186"/>
            <a:ext cx="4206240" cy="4569787"/>
          </a:xfrm>
        </p:spPr>
        <p:txBody>
          <a:bodyPr/>
          <a:lstStyle/>
          <a:p>
            <a:pPr algn="just"/>
            <a:r>
              <a:rPr lang="en-US" dirty="0" smtClean="0"/>
              <a:t>sustain </a:t>
            </a:r>
            <a:r>
              <a:rPr lang="en-US" dirty="0"/>
              <a:t>response till </a:t>
            </a:r>
            <a:r>
              <a:rPr lang="en-US" u="sng" dirty="0"/>
              <a:t>deployment is recalled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29" name="Content Placeholder 28"/>
          <p:cNvSpPr>
            <a:spLocks noGrp="1"/>
          </p:cNvSpPr>
          <p:nvPr>
            <p:ph idx="14"/>
          </p:nvPr>
        </p:nvSpPr>
        <p:spPr>
          <a:xfrm>
            <a:off x="304800" y="1358186"/>
            <a:ext cx="4206240" cy="4561848"/>
          </a:xfrm>
        </p:spPr>
        <p:txBody>
          <a:bodyPr/>
          <a:lstStyle/>
          <a:p>
            <a:pPr algn="just"/>
            <a:r>
              <a:rPr lang="en-US" dirty="0" smtClean="0"/>
              <a:t>will </a:t>
            </a:r>
            <a:r>
              <a:rPr lang="en-US" dirty="0"/>
              <a:t>sustain full response for </a:t>
            </a:r>
            <a:r>
              <a:rPr lang="en-US" u="sng" dirty="0" smtClean="0"/>
              <a:t>15 minutes</a:t>
            </a:r>
            <a:r>
              <a:rPr lang="en-US" dirty="0" smtClean="0">
                <a:solidFill>
                  <a:srgbClr val="00B050"/>
                </a:solidFill>
              </a:rPr>
              <a:t>*</a:t>
            </a:r>
            <a:r>
              <a:rPr lang="en-US" dirty="0" smtClean="0"/>
              <a:t> </a:t>
            </a:r>
            <a:r>
              <a:rPr lang="en-US" dirty="0"/>
              <a:t>or till ERCOT recalls deployment, whichever occurs </a:t>
            </a:r>
            <a:r>
              <a:rPr lang="en-US" dirty="0" smtClean="0"/>
              <a:t>first.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401431"/>
          </a:xfrm>
        </p:spPr>
        <p:txBody>
          <a:bodyPr/>
          <a:lstStyle/>
          <a:p>
            <a:r>
              <a:rPr lang="en-US" u="sng" dirty="0" smtClean="0"/>
              <a:t>Load Resource providing RRS</a:t>
            </a:r>
            <a:endParaRPr lang="en-US" u="sng" dirty="0"/>
          </a:p>
        </p:txBody>
      </p:sp>
      <p:sp>
        <p:nvSpPr>
          <p:cNvPr id="31" name="Content Placeholder 30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409371"/>
          </a:xfrm>
        </p:spPr>
        <p:txBody>
          <a:bodyPr/>
          <a:lstStyle/>
          <a:p>
            <a:r>
              <a:rPr lang="en-US" u="sng" dirty="0"/>
              <a:t>Resource providing FFR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Frequency Response (FFR)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537817" y="854258"/>
            <a:ext cx="64008" cy="14081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ontent Placeholder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5821575"/>
              </p:ext>
            </p:extLst>
          </p:nvPr>
        </p:nvGraphicFramePr>
        <p:xfrm>
          <a:off x="897339" y="2262434"/>
          <a:ext cx="7352371" cy="3995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2" name="Picture 1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69"/>
          <a:stretch/>
        </p:blipFill>
        <p:spPr bwMode="auto">
          <a:xfrm>
            <a:off x="6419088" y="5120640"/>
            <a:ext cx="2548865" cy="1325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067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Times – Historic Trend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2799481"/>
              </p:ext>
            </p:extLst>
          </p:nvPr>
        </p:nvGraphicFramePr>
        <p:xfrm>
          <a:off x="342900" y="1499616"/>
          <a:ext cx="8458199" cy="2430842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1106910"/>
                <a:gridCol w="503260"/>
                <a:gridCol w="1307507"/>
                <a:gridCol w="1358781"/>
                <a:gridCol w="922946"/>
                <a:gridCol w="692209"/>
                <a:gridCol w="666572"/>
                <a:gridCol w="615297"/>
                <a:gridCol w="1284717"/>
              </a:tblGrid>
              <a:tr h="4191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 baseline="0" dirty="0">
                          <a:effectLst/>
                        </a:rPr>
                        <a:t>Time </a:t>
                      </a:r>
                      <a:r>
                        <a:rPr lang="en-US" sz="1100" cap="small" baseline="0" dirty="0" smtClean="0">
                          <a:effectLst/>
                        </a:rPr>
                        <a:t>@A</a:t>
                      </a:r>
                      <a:endParaRPr lang="en-US" sz="1100" cap="small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 baseline="0" dirty="0">
                          <a:effectLst/>
                        </a:rPr>
                        <a:t>Delta (Hz)</a:t>
                      </a:r>
                      <a:endParaRPr lang="en-US" sz="1100" cap="small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 baseline="0" dirty="0">
                          <a:effectLst/>
                        </a:rPr>
                        <a:t>Tripped Resource #1</a:t>
                      </a:r>
                      <a:endParaRPr lang="en-US" sz="1100" cap="small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 baseline="0" dirty="0">
                          <a:effectLst/>
                        </a:rPr>
                        <a:t>Tripped Resource #2</a:t>
                      </a:r>
                      <a:endParaRPr lang="en-US" sz="1100" cap="small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 baseline="0" dirty="0">
                          <a:effectLst/>
                        </a:rPr>
                        <a:t>Calculated MW Loss</a:t>
                      </a:r>
                      <a:endParaRPr lang="en-US" sz="1100" cap="small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 baseline="0" dirty="0">
                          <a:effectLst/>
                        </a:rPr>
                        <a:t>Hz at A</a:t>
                      </a:r>
                      <a:endParaRPr lang="en-US" sz="1100" cap="small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 baseline="0" dirty="0">
                          <a:effectLst/>
                        </a:rPr>
                        <a:t>Hz at C</a:t>
                      </a:r>
                      <a:endParaRPr lang="en-US" sz="1100" cap="small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 baseline="0" dirty="0">
                          <a:effectLst/>
                        </a:rPr>
                        <a:t>Hz at B</a:t>
                      </a:r>
                      <a:endParaRPr lang="en-US" sz="1100" cap="small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small" baseline="0" dirty="0">
                          <a:effectLst/>
                        </a:rPr>
                        <a:t>Total Recovery Time</a:t>
                      </a:r>
                      <a:endParaRPr lang="en-US" sz="1100" b="1" cap="small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7/21/2016 14:53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0.1173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XYX-1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703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59.968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59.879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59.897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0:08:32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7/30/2016 16:39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0.0672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XYZ-2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XYZ-3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393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59.995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59.927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59.947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0:09:08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9/18/2016 12:00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0.0722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XYZ-4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437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60.016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59.923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59.944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0:09:50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9/19/2016 16:23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0.0424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XYZ-5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419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59.978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59.922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59.947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0:08:46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3/15/2017 1:36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0.1189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XYZ-6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811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60.006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59.787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59.913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0:09:53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3/29/2017 19:54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0.0797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XYZ-7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727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59.951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59.804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59.892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0:10:53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6" marR="52016" marT="0" marB="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36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idx="13"/>
          </p:nvPr>
        </p:nvSpPr>
        <p:spPr>
          <a:xfrm>
            <a:off x="4636008" y="1358186"/>
            <a:ext cx="4206240" cy="4569787"/>
          </a:xfrm>
        </p:spPr>
        <p:txBody>
          <a:bodyPr/>
          <a:lstStyle/>
          <a:p>
            <a:pPr algn="just"/>
            <a:r>
              <a:rPr lang="en-US" dirty="0" smtClean="0"/>
              <a:t>can </a:t>
            </a:r>
            <a:r>
              <a:rPr lang="en-US" dirty="0"/>
              <a:t>take </a:t>
            </a:r>
            <a:r>
              <a:rPr lang="en-US" dirty="0" smtClean="0"/>
              <a:t>up to </a:t>
            </a:r>
            <a:r>
              <a:rPr lang="en-US" u="sng" dirty="0" smtClean="0"/>
              <a:t>3 </a:t>
            </a:r>
            <a:r>
              <a:rPr lang="en-US" u="sng" dirty="0"/>
              <a:t>hours </a:t>
            </a:r>
            <a:r>
              <a:rPr lang="en-US" dirty="0"/>
              <a:t>to reset after deployment ends. 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29" name="Content Placeholder 28"/>
          <p:cNvSpPr>
            <a:spLocks noGrp="1"/>
          </p:cNvSpPr>
          <p:nvPr>
            <p:ph idx="14"/>
          </p:nvPr>
        </p:nvSpPr>
        <p:spPr>
          <a:xfrm>
            <a:off x="304800" y="1358186"/>
            <a:ext cx="4206240" cy="4561848"/>
          </a:xfrm>
        </p:spPr>
        <p:txBody>
          <a:bodyPr/>
          <a:lstStyle/>
          <a:p>
            <a:pPr algn="just"/>
            <a:r>
              <a:rPr lang="en-US" dirty="0" smtClean="0"/>
              <a:t>will </a:t>
            </a:r>
            <a:r>
              <a:rPr lang="en-US" dirty="0"/>
              <a:t>restore and become available for next event </a:t>
            </a:r>
            <a:r>
              <a:rPr lang="en-US" u="sng" dirty="0"/>
              <a:t>within 15 minutes </a:t>
            </a:r>
            <a:r>
              <a:rPr lang="en-US" dirty="0"/>
              <a:t>after deployment ends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*</a:t>
            </a:r>
            <a:r>
              <a:rPr lang="en-US" dirty="0" smtClean="0"/>
              <a:t>after deployment ends, </a:t>
            </a:r>
            <a:r>
              <a:rPr lang="en-US" dirty="0"/>
              <a:t>may not withdraw energy from the grid </a:t>
            </a:r>
            <a:r>
              <a:rPr lang="en-US" dirty="0" smtClean="0"/>
              <a:t>till frequency recovers to 60 Hz.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401431"/>
          </a:xfrm>
        </p:spPr>
        <p:txBody>
          <a:bodyPr/>
          <a:lstStyle/>
          <a:p>
            <a:r>
              <a:rPr lang="en-US" u="sng" dirty="0" smtClean="0"/>
              <a:t>Load Resource providing RRS</a:t>
            </a:r>
            <a:endParaRPr lang="en-US" u="sng" dirty="0"/>
          </a:p>
        </p:txBody>
      </p:sp>
      <p:sp>
        <p:nvSpPr>
          <p:cNvPr id="31" name="Content Placeholder 30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409371"/>
          </a:xfrm>
        </p:spPr>
        <p:txBody>
          <a:bodyPr/>
          <a:lstStyle/>
          <a:p>
            <a:r>
              <a:rPr lang="en-US" u="sng" dirty="0"/>
              <a:t>Resource providing FFR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Frequency Response (FFR)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537817" y="854258"/>
            <a:ext cx="64008" cy="50657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52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idx="13"/>
          </p:nvPr>
        </p:nvSpPr>
        <p:spPr>
          <a:xfrm>
            <a:off x="4636008" y="1358186"/>
            <a:ext cx="4206240" cy="4569787"/>
          </a:xfrm>
        </p:spPr>
        <p:txBody>
          <a:bodyPr/>
          <a:lstStyle/>
          <a:p>
            <a:pPr algn="just"/>
            <a:r>
              <a:rPr lang="en-US" dirty="0"/>
              <a:t>can be deployed similarly during EEAs as </a:t>
            </a:r>
            <a:r>
              <a:rPr lang="en-US" dirty="0" smtClean="0"/>
              <a:t>well. </a:t>
            </a:r>
          </a:p>
          <a:p>
            <a:pPr lvl="1" algn="just"/>
            <a:r>
              <a:rPr lang="en-US" dirty="0" smtClean="0"/>
              <a:t>upon such deployment, are obligated to sustain response till the </a:t>
            </a:r>
            <a:r>
              <a:rPr lang="en-US" u="sng" dirty="0" smtClean="0"/>
              <a:t>deployment is recalled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29" name="Content Placeholder 28"/>
          <p:cNvSpPr>
            <a:spLocks noGrp="1"/>
          </p:cNvSpPr>
          <p:nvPr>
            <p:ph idx="14"/>
          </p:nvPr>
        </p:nvSpPr>
        <p:spPr>
          <a:xfrm>
            <a:off x="304800" y="1358186"/>
            <a:ext cx="4206240" cy="4561848"/>
          </a:xfrm>
        </p:spPr>
        <p:txBody>
          <a:bodyPr/>
          <a:lstStyle/>
          <a:p>
            <a:pPr algn="just"/>
            <a:r>
              <a:rPr lang="en-US" dirty="0" smtClean="0"/>
              <a:t>can be deployed via Verbal Dispatch instructions during EEAs.</a:t>
            </a:r>
          </a:p>
          <a:p>
            <a:pPr lvl="1" algn="just"/>
            <a:r>
              <a:rPr lang="en-US" dirty="0" smtClean="0"/>
              <a:t>upon such deployment, </a:t>
            </a:r>
            <a:r>
              <a:rPr lang="en-US" dirty="0"/>
              <a:t>are obligated to sustain response for </a:t>
            </a:r>
            <a:r>
              <a:rPr lang="en-US" u="sng" dirty="0"/>
              <a:t>15 </a:t>
            </a:r>
            <a:r>
              <a:rPr lang="en-US" u="sng" dirty="0" smtClean="0"/>
              <a:t>minutes </a:t>
            </a:r>
            <a:r>
              <a:rPr lang="en-US" dirty="0" smtClean="0"/>
              <a:t>or till </a:t>
            </a:r>
            <a:r>
              <a:rPr lang="en-US" dirty="0"/>
              <a:t>ERCOT recalls deployment, whichever occurs first.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 </a:t>
            </a: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 smtClean="0"/>
              <a:t>after </a:t>
            </a:r>
            <a:r>
              <a:rPr lang="en-US" dirty="0"/>
              <a:t>deployment </a:t>
            </a:r>
            <a:r>
              <a:rPr lang="en-US" dirty="0" smtClean="0"/>
              <a:t>ends,</a:t>
            </a:r>
            <a:r>
              <a:rPr lang="en-US" b="1" dirty="0" smtClean="0"/>
              <a:t> </a:t>
            </a:r>
            <a:r>
              <a:rPr lang="en-US" dirty="0"/>
              <a:t>will </a:t>
            </a:r>
            <a:r>
              <a:rPr lang="en-US" dirty="0" smtClean="0"/>
              <a:t>only be </a:t>
            </a:r>
            <a:r>
              <a:rPr lang="en-US" dirty="0"/>
              <a:t>allowed to </a:t>
            </a:r>
            <a:r>
              <a:rPr lang="en-US" dirty="0" smtClean="0"/>
              <a:t>withdraw </a:t>
            </a:r>
            <a:r>
              <a:rPr lang="en-US" dirty="0" err="1" smtClean="0"/>
              <a:t>enrgy</a:t>
            </a:r>
            <a:r>
              <a:rPr lang="en-US" dirty="0" smtClean="0"/>
              <a:t> </a:t>
            </a:r>
            <a:r>
              <a:rPr lang="en-US" dirty="0"/>
              <a:t>from the grid </a:t>
            </a:r>
            <a:r>
              <a:rPr lang="en-US" dirty="0" smtClean="0"/>
              <a:t>when the EEA </a:t>
            </a:r>
            <a:r>
              <a:rPr lang="en-US" dirty="0"/>
              <a:t>has </a:t>
            </a:r>
            <a:r>
              <a:rPr lang="en-US" dirty="0" smtClean="0"/>
              <a:t>ended and frequency has recovered above 59.95 Hz.</a:t>
            </a:r>
            <a:endParaRPr lang="en-US" dirty="0"/>
          </a:p>
          <a:p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401431"/>
          </a:xfrm>
        </p:spPr>
        <p:txBody>
          <a:bodyPr/>
          <a:lstStyle/>
          <a:p>
            <a:r>
              <a:rPr lang="en-US" u="sng" dirty="0" smtClean="0"/>
              <a:t>Load Resource providing RRS</a:t>
            </a:r>
            <a:endParaRPr lang="en-US" u="sng" dirty="0"/>
          </a:p>
        </p:txBody>
      </p:sp>
      <p:sp>
        <p:nvSpPr>
          <p:cNvPr id="31" name="Content Placeholder 30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409371"/>
          </a:xfrm>
        </p:spPr>
        <p:txBody>
          <a:bodyPr/>
          <a:lstStyle/>
          <a:p>
            <a:r>
              <a:rPr lang="en-US" u="sng" dirty="0"/>
              <a:t>Resource providing FFR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Frequency Response (FFR)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537817" y="854258"/>
            <a:ext cx="64008" cy="50657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75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1441</Words>
  <Application>Microsoft Office PowerPoint</Application>
  <PresentationFormat>On-screen Show (4:3)</PresentationFormat>
  <Paragraphs>232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1_Office Theme</vt:lpstr>
      <vt:lpstr>1_Custom Design</vt:lpstr>
      <vt:lpstr>2_Custom Design</vt:lpstr>
      <vt:lpstr>Custom Design</vt:lpstr>
      <vt:lpstr>PowerPoint Presentation</vt:lpstr>
      <vt:lpstr>PowerPoint Presentation</vt:lpstr>
      <vt:lpstr>What is Fast Frequency Response (FFR)?  </vt:lpstr>
      <vt:lpstr>Fast Frequency Response (FFR)</vt:lpstr>
      <vt:lpstr>Fast Frequency Response (FFR)</vt:lpstr>
      <vt:lpstr>Fast Frequency Response (FFR)</vt:lpstr>
      <vt:lpstr>Recovery Times – Historic Trend</vt:lpstr>
      <vt:lpstr>Fast Frequency Response (FFR)</vt:lpstr>
      <vt:lpstr>Fast Frequency Response (FFR)</vt:lpstr>
      <vt:lpstr>Who can provide FFR?</vt:lpstr>
      <vt:lpstr>FFR Performance Evaluations</vt:lpstr>
      <vt:lpstr>What are the benefits of having FFR?</vt:lpstr>
      <vt:lpstr>What are the benefits of having FFR?</vt:lpstr>
      <vt:lpstr>FFR (59.85 Hz) Limit* Determination</vt:lpstr>
      <vt:lpstr>Operational Expectations – Normal</vt:lpstr>
      <vt:lpstr>Operational Expectations – EEA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2017-07-19T01:41:49Z</dcterms:created>
  <dcterms:modified xsi:type="dcterms:W3CDTF">2017-07-19T17:45:40Z</dcterms:modified>
</cp:coreProperties>
</file>