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6" r:id="rId4"/>
  </p:sldMasterIdLst>
  <p:notesMasterIdLst>
    <p:notesMasterId r:id="rId10"/>
  </p:notesMasterIdLst>
  <p:handoutMasterIdLst>
    <p:handoutMasterId r:id="rId11"/>
  </p:handoutMasterIdLst>
  <p:sldIdLst>
    <p:sldId id="257" r:id="rId5"/>
    <p:sldId id="258" r:id="rId6"/>
    <p:sldId id="259" r:id="rId7"/>
    <p:sldId id="260" r:id="rId8"/>
    <p:sldId id="261" r:id="rId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431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5" d="100"/>
          <a:sy n="115" d="100"/>
        </p:scale>
        <p:origin x="1494"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3A72DD-6B6F-3948-A901-C5CD18DAD773}" type="datetimeFigureOut">
              <a:rPr lang="en-US" smtClean="0"/>
              <a:pPr/>
              <a:t>8/1/2017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ECD4DF-D1A2-2F45-9BEE-1B236EB72279}" type="slidenum">
              <a:rPr lang="en-US" smtClean="0"/>
              <a:pPr/>
              <a:t>‹#›</a:t>
            </a:fld>
            <a:endParaRPr lang="en-US"/>
          </a:p>
        </p:txBody>
      </p:sp>
    </p:spTree>
    <p:extLst>
      <p:ext uri="{BB962C8B-B14F-4D97-AF65-F5344CB8AC3E}">
        <p14:creationId xmlns:p14="http://schemas.microsoft.com/office/powerpoint/2010/main" val="32628857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0631A7-D317-DB4E-9EE6-69F114129748}" type="datetimeFigureOut">
              <a:rPr lang="en-US" smtClean="0"/>
              <a:pPr/>
              <a:t>8/1/2017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3144C8-87DB-3941-AD47-D2F893B06208}" type="slidenum">
              <a:rPr lang="en-US" smtClean="0"/>
              <a:pPr/>
              <a:t>‹#›</a:t>
            </a:fld>
            <a:endParaRPr lang="en-US"/>
          </a:p>
        </p:txBody>
      </p:sp>
    </p:spTree>
    <p:extLst>
      <p:ext uri="{BB962C8B-B14F-4D97-AF65-F5344CB8AC3E}">
        <p14:creationId xmlns:p14="http://schemas.microsoft.com/office/powerpoint/2010/main" val="381091260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7DAF751-FF3F-4CB5-8735-B6CFC32D4D97}" type="slidenum">
              <a:rPr lang="en-US" altLang="en-US" smtClean="0"/>
              <a:pPr/>
              <a:t>1</a:t>
            </a:fld>
            <a:endParaRPr lang="en-US" altLang="en-US" smtClean="0"/>
          </a:p>
        </p:txBody>
      </p:sp>
    </p:spTree>
    <p:extLst>
      <p:ext uri="{BB962C8B-B14F-4D97-AF65-F5344CB8AC3E}">
        <p14:creationId xmlns:p14="http://schemas.microsoft.com/office/powerpoint/2010/main" val="369251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38860"/>
            <a:ext cx="7772400" cy="1470025"/>
          </a:xfrm>
        </p:spPr>
        <p:txBody>
          <a:bodyPr/>
          <a:lstStyle>
            <a:lvl1pPr>
              <a:defRPr cap="all">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94635"/>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lvl1pPr algn="ctr">
              <a:defRPr sz="1200" dirty="0">
                <a:solidFill>
                  <a:schemeClr val="bg1"/>
                </a:solidFill>
                <a:latin typeface="+mn-lt"/>
              </a:defRPr>
            </a:lvl1pPr>
          </a:lstStyle>
          <a:p>
            <a:pPr>
              <a:defRPr/>
            </a:pPr>
            <a:r>
              <a:rPr lang="en-US" smtClean="0"/>
              <a:t>Confidential</a:t>
            </a:r>
            <a:endParaRPr lang="en-US"/>
          </a:p>
        </p:txBody>
      </p:sp>
    </p:spTree>
    <p:extLst>
      <p:ext uri="{BB962C8B-B14F-4D97-AF65-F5344CB8AC3E}">
        <p14:creationId xmlns:p14="http://schemas.microsoft.com/office/powerpoint/2010/main" val="2071974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371084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11"/>
          </p:nvPr>
        </p:nvSpPr>
        <p:spPr>
          <a:xfrm>
            <a:off x="2143125" y="6356350"/>
            <a:ext cx="3476625" cy="365125"/>
          </a:xfrm>
        </p:spPr>
        <p:txBody>
          <a:bodyPr/>
          <a:lstStyle>
            <a:lvl1pPr algn="ctr">
              <a:defRPr sz="1200">
                <a:solidFill>
                  <a:schemeClr val="bg1">
                    <a:lumMod val="95000"/>
                  </a:schemeClr>
                </a:solidFill>
                <a:latin typeface="+mn-lt"/>
              </a:defRPr>
            </a:lvl1pPr>
          </a:lstStyle>
          <a:p>
            <a:pPr>
              <a:defRPr/>
            </a:pPr>
            <a:r>
              <a:rPr lang="en-US" smtClean="0"/>
              <a:t>Confidential</a:t>
            </a:r>
            <a:endParaRPr lang="en-US"/>
          </a:p>
        </p:txBody>
      </p:sp>
      <p:sp>
        <p:nvSpPr>
          <p:cNvPr id="9" name="Slide Number Placeholder 5"/>
          <p:cNvSpPr>
            <a:spLocks noGrp="1"/>
          </p:cNvSpPr>
          <p:nvPr>
            <p:ph type="sldNum" sz="quarter" idx="12"/>
          </p:nvPr>
        </p:nvSpPr>
        <p:spPr>
          <a:xfrm>
            <a:off x="5761038" y="6356350"/>
            <a:ext cx="1384300" cy="365125"/>
          </a:xfrm>
        </p:spPr>
        <p:txBody>
          <a:bodyPr/>
          <a:lstStyle>
            <a:lvl1pPr algn="r">
              <a:defRPr sz="1200">
                <a:solidFill>
                  <a:schemeClr val="bg1">
                    <a:lumMod val="95000"/>
                  </a:schemeClr>
                </a:solidFill>
                <a:latin typeface="+mn-lt"/>
              </a:defRPr>
            </a:lvl1pPr>
          </a:lstStyle>
          <a:p>
            <a:pPr>
              <a:defRPr/>
            </a:pPr>
            <a:fld id="{4D9E546F-A3D5-1D4C-8EB4-E01E73985413}" type="slidenum">
              <a:rPr lang="en-US" smtClean="0"/>
              <a:pPr>
                <a:defRPr/>
              </a:pPr>
              <a:t>‹#›</a:t>
            </a:fld>
            <a:endParaRPr lang="en-US" dirty="0"/>
          </a:p>
        </p:txBody>
      </p:sp>
    </p:spTree>
    <p:extLst>
      <p:ext uri="{BB962C8B-B14F-4D97-AF65-F5344CB8AC3E}">
        <p14:creationId xmlns:p14="http://schemas.microsoft.com/office/powerpoint/2010/main" val="3636416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3641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0364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1"/>
          </p:nvPr>
        </p:nvSpPr>
        <p:spPr>
          <a:xfrm>
            <a:off x="2143125" y="6356350"/>
            <a:ext cx="3476625" cy="365125"/>
          </a:xfrm>
        </p:spPr>
        <p:txBody>
          <a:bodyPr/>
          <a:lstStyle>
            <a:lvl1pPr algn="ctr">
              <a:defRPr sz="1200">
                <a:solidFill>
                  <a:schemeClr val="bg1">
                    <a:lumMod val="95000"/>
                  </a:schemeClr>
                </a:solidFill>
                <a:latin typeface="+mn-lt"/>
              </a:defRPr>
            </a:lvl1pPr>
          </a:lstStyle>
          <a:p>
            <a:pPr>
              <a:defRPr/>
            </a:pPr>
            <a:r>
              <a:rPr lang="en-US" smtClean="0"/>
              <a:t>Confidential</a:t>
            </a:r>
            <a:endParaRPr lang="en-US"/>
          </a:p>
        </p:txBody>
      </p:sp>
      <p:sp>
        <p:nvSpPr>
          <p:cNvPr id="9" name="Slide Number Placeholder 5"/>
          <p:cNvSpPr>
            <a:spLocks noGrp="1"/>
          </p:cNvSpPr>
          <p:nvPr>
            <p:ph type="sldNum" sz="quarter" idx="12"/>
          </p:nvPr>
        </p:nvSpPr>
        <p:spPr>
          <a:xfrm>
            <a:off x="5761038" y="6356350"/>
            <a:ext cx="1384300" cy="365125"/>
          </a:xfrm>
        </p:spPr>
        <p:txBody>
          <a:bodyPr/>
          <a:lstStyle>
            <a:lvl1pPr algn="r">
              <a:defRPr sz="1200">
                <a:solidFill>
                  <a:schemeClr val="bg1">
                    <a:lumMod val="95000"/>
                  </a:schemeClr>
                </a:solidFill>
                <a:latin typeface="+mn-lt"/>
              </a:defRPr>
            </a:lvl1pPr>
          </a:lstStyle>
          <a:p>
            <a:pPr>
              <a:defRPr/>
            </a:pPr>
            <a:fld id="{4D9E546F-A3D5-1D4C-8EB4-E01E73985413}" type="slidenum">
              <a:rPr lang="en-US" smtClean="0"/>
              <a:pPr>
                <a:defRPr/>
              </a:pPr>
              <a:t>‹#›</a:t>
            </a:fld>
            <a:endParaRPr lang="en-US" dirty="0"/>
          </a:p>
        </p:txBody>
      </p:sp>
    </p:spTree>
    <p:extLst>
      <p:ext uri="{BB962C8B-B14F-4D97-AF65-F5344CB8AC3E}">
        <p14:creationId xmlns:p14="http://schemas.microsoft.com/office/powerpoint/2010/main" val="1833439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370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lgn="ctr">
              <a:defRPr sz="1200">
                <a:solidFill>
                  <a:srgbClr val="043163"/>
                </a:solidFill>
                <a:latin typeface="+mn-lt"/>
              </a:defRPr>
            </a:lvl1pPr>
          </a:lstStyle>
          <a:p>
            <a:pPr>
              <a:defRPr/>
            </a:pPr>
            <a:r>
              <a:rPr lang="en-US" smtClean="0"/>
              <a:t>Confidential</a:t>
            </a:r>
            <a:endParaRPr lang="en-US"/>
          </a:p>
        </p:txBody>
      </p:sp>
      <p:sp>
        <p:nvSpPr>
          <p:cNvPr id="6" name="Slide Number Placeholder 5"/>
          <p:cNvSpPr>
            <a:spLocks noGrp="1"/>
          </p:cNvSpPr>
          <p:nvPr>
            <p:ph type="sldNum" sz="quarter" idx="12"/>
          </p:nvPr>
        </p:nvSpPr>
        <p:spPr/>
        <p:txBody>
          <a:bodyPr/>
          <a:lstStyle>
            <a:lvl1pPr algn="r">
              <a:defRPr sz="1200">
                <a:solidFill>
                  <a:srgbClr val="043163"/>
                </a:solidFill>
                <a:latin typeface="+mn-lt"/>
              </a:defRPr>
            </a:lvl1pPr>
          </a:lstStyle>
          <a:p>
            <a:pPr>
              <a:defRPr/>
            </a:pPr>
            <a:fld id="{4D9E546F-A3D5-1D4C-8EB4-E01E73985413}" type="slidenum">
              <a:rPr lang="en-US" smtClean="0"/>
              <a:pPr>
                <a:defRPr/>
              </a:pPr>
              <a:t>‹#›</a:t>
            </a:fld>
            <a:endParaRPr lang="en-US" dirty="0"/>
          </a:p>
        </p:txBody>
      </p:sp>
    </p:spTree>
    <p:extLst>
      <p:ext uri="{BB962C8B-B14F-4D97-AF65-F5344CB8AC3E}">
        <p14:creationId xmlns:p14="http://schemas.microsoft.com/office/powerpoint/2010/main" val="627045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93785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3766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Footer Placeholder 4"/>
          <p:cNvSpPr>
            <a:spLocks noGrp="1"/>
          </p:cNvSpPr>
          <p:nvPr>
            <p:ph type="ftr" sz="quarter" idx="11"/>
          </p:nvPr>
        </p:nvSpPr>
        <p:spPr>
          <a:xfrm>
            <a:off x="2143125" y="6356350"/>
            <a:ext cx="3476625" cy="365125"/>
          </a:xfrm>
        </p:spPr>
        <p:txBody>
          <a:bodyPr/>
          <a:lstStyle>
            <a:lvl1pPr algn="ctr">
              <a:defRPr sz="1200">
                <a:solidFill>
                  <a:srgbClr val="043163"/>
                </a:solidFill>
                <a:latin typeface="+mn-lt"/>
              </a:defRPr>
            </a:lvl1pPr>
          </a:lstStyle>
          <a:p>
            <a:pPr>
              <a:defRPr/>
            </a:pPr>
            <a:r>
              <a:rPr lang="en-US" smtClean="0"/>
              <a:t>Confidential</a:t>
            </a:r>
            <a:endParaRPr lang="en-US"/>
          </a:p>
        </p:txBody>
      </p:sp>
      <p:sp>
        <p:nvSpPr>
          <p:cNvPr id="7" name="Slide Number Placeholder 5"/>
          <p:cNvSpPr>
            <a:spLocks noGrp="1"/>
          </p:cNvSpPr>
          <p:nvPr>
            <p:ph type="sldNum" sz="quarter" idx="12"/>
          </p:nvPr>
        </p:nvSpPr>
        <p:spPr>
          <a:xfrm>
            <a:off x="5761038" y="6356350"/>
            <a:ext cx="1384300" cy="365125"/>
          </a:xfrm>
        </p:spPr>
        <p:txBody>
          <a:bodyPr/>
          <a:lstStyle>
            <a:lvl1pPr algn="r">
              <a:defRPr sz="1200">
                <a:solidFill>
                  <a:srgbClr val="043163"/>
                </a:solidFill>
                <a:latin typeface="+mn-lt"/>
              </a:defRPr>
            </a:lvl1pPr>
          </a:lstStyle>
          <a:p>
            <a:pPr>
              <a:defRPr/>
            </a:pPr>
            <a:fld id="{4D9E546F-A3D5-1D4C-8EB4-E01E73985413}" type="slidenum">
              <a:rPr lang="en-US" smtClean="0"/>
              <a:pPr>
                <a:defRPr/>
              </a:pPr>
              <a:t>‹#›</a:t>
            </a:fld>
            <a:endParaRPr lang="en-US" dirty="0"/>
          </a:p>
        </p:txBody>
      </p:sp>
    </p:spTree>
    <p:extLst>
      <p:ext uri="{BB962C8B-B14F-4D97-AF65-F5344CB8AC3E}">
        <p14:creationId xmlns:p14="http://schemas.microsoft.com/office/powerpoint/2010/main" val="1168690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3739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3739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1"/>
          </p:nvPr>
        </p:nvSpPr>
        <p:spPr>
          <a:xfrm>
            <a:off x="2143125" y="6356350"/>
            <a:ext cx="3476625" cy="365125"/>
          </a:xfrm>
        </p:spPr>
        <p:txBody>
          <a:bodyPr/>
          <a:lstStyle>
            <a:lvl1pPr algn="ctr">
              <a:defRPr sz="1200">
                <a:solidFill>
                  <a:srgbClr val="043163"/>
                </a:solidFill>
                <a:latin typeface="+mn-lt"/>
              </a:defRPr>
            </a:lvl1pPr>
          </a:lstStyle>
          <a:p>
            <a:pPr>
              <a:defRPr/>
            </a:pPr>
            <a:r>
              <a:rPr lang="en-US" smtClean="0"/>
              <a:t>Confidential</a:t>
            </a:r>
            <a:endParaRPr lang="en-US"/>
          </a:p>
        </p:txBody>
      </p:sp>
      <p:sp>
        <p:nvSpPr>
          <p:cNvPr id="8" name="Slide Number Placeholder 5"/>
          <p:cNvSpPr>
            <a:spLocks noGrp="1"/>
          </p:cNvSpPr>
          <p:nvPr>
            <p:ph type="sldNum" sz="quarter" idx="12"/>
          </p:nvPr>
        </p:nvSpPr>
        <p:spPr>
          <a:xfrm>
            <a:off x="5761038" y="6356350"/>
            <a:ext cx="1384300" cy="365125"/>
          </a:xfrm>
        </p:spPr>
        <p:txBody>
          <a:bodyPr/>
          <a:lstStyle>
            <a:lvl1pPr algn="r">
              <a:defRPr sz="1200">
                <a:solidFill>
                  <a:srgbClr val="043163"/>
                </a:solidFill>
                <a:latin typeface="+mn-lt"/>
              </a:defRPr>
            </a:lvl1pPr>
          </a:lstStyle>
          <a:p>
            <a:pPr>
              <a:defRPr/>
            </a:pPr>
            <a:fld id="{4D9E546F-A3D5-1D4C-8EB4-E01E73985413}" type="slidenum">
              <a:rPr lang="en-US" smtClean="0"/>
              <a:pPr>
                <a:defRPr/>
              </a:pPr>
              <a:t>‹#›</a:t>
            </a:fld>
            <a:endParaRPr lang="en-US" dirty="0"/>
          </a:p>
        </p:txBody>
      </p:sp>
    </p:spTree>
    <p:extLst>
      <p:ext uri="{BB962C8B-B14F-4D97-AF65-F5344CB8AC3E}">
        <p14:creationId xmlns:p14="http://schemas.microsoft.com/office/powerpoint/2010/main" val="1874348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1794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1794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4"/>
          <p:cNvSpPr>
            <a:spLocks noGrp="1"/>
          </p:cNvSpPr>
          <p:nvPr>
            <p:ph type="ftr" sz="quarter" idx="11"/>
          </p:nvPr>
        </p:nvSpPr>
        <p:spPr>
          <a:xfrm>
            <a:off x="2143125" y="6356350"/>
            <a:ext cx="3476625" cy="365125"/>
          </a:xfrm>
        </p:spPr>
        <p:txBody>
          <a:bodyPr/>
          <a:lstStyle>
            <a:lvl1pPr algn="ctr">
              <a:defRPr sz="1200">
                <a:solidFill>
                  <a:srgbClr val="043163"/>
                </a:solidFill>
                <a:latin typeface="+mn-lt"/>
              </a:defRPr>
            </a:lvl1pPr>
          </a:lstStyle>
          <a:p>
            <a:pPr>
              <a:defRPr/>
            </a:pPr>
            <a:r>
              <a:rPr lang="en-US" smtClean="0"/>
              <a:t>Confidential</a:t>
            </a:r>
            <a:endParaRPr lang="en-US"/>
          </a:p>
        </p:txBody>
      </p:sp>
      <p:sp>
        <p:nvSpPr>
          <p:cNvPr id="10" name="Slide Number Placeholder 5"/>
          <p:cNvSpPr>
            <a:spLocks noGrp="1"/>
          </p:cNvSpPr>
          <p:nvPr>
            <p:ph type="sldNum" sz="quarter" idx="12"/>
          </p:nvPr>
        </p:nvSpPr>
        <p:spPr>
          <a:xfrm>
            <a:off x="5761038" y="6356350"/>
            <a:ext cx="1384300" cy="365125"/>
          </a:xfrm>
        </p:spPr>
        <p:txBody>
          <a:bodyPr/>
          <a:lstStyle>
            <a:lvl1pPr algn="r">
              <a:defRPr sz="1200">
                <a:solidFill>
                  <a:srgbClr val="043163"/>
                </a:solidFill>
                <a:latin typeface="+mn-lt"/>
              </a:defRPr>
            </a:lvl1pPr>
          </a:lstStyle>
          <a:p>
            <a:pPr>
              <a:defRPr/>
            </a:pPr>
            <a:fld id="{4D9E546F-A3D5-1D4C-8EB4-E01E73985413}" type="slidenum">
              <a:rPr lang="en-US" smtClean="0"/>
              <a:pPr>
                <a:defRPr/>
              </a:pPr>
              <a:t>‹#›</a:t>
            </a:fld>
            <a:endParaRPr lang="en-US" dirty="0"/>
          </a:p>
        </p:txBody>
      </p:sp>
    </p:spTree>
    <p:extLst>
      <p:ext uri="{BB962C8B-B14F-4D97-AF65-F5344CB8AC3E}">
        <p14:creationId xmlns:p14="http://schemas.microsoft.com/office/powerpoint/2010/main" val="1546622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11"/>
          </p:nvPr>
        </p:nvSpPr>
        <p:spPr>
          <a:xfrm>
            <a:off x="2143125" y="6356350"/>
            <a:ext cx="3476625" cy="365125"/>
          </a:xfrm>
        </p:spPr>
        <p:txBody>
          <a:bodyPr/>
          <a:lstStyle>
            <a:lvl1pPr algn="ctr">
              <a:defRPr sz="1200">
                <a:solidFill>
                  <a:srgbClr val="043163"/>
                </a:solidFill>
                <a:latin typeface="+mn-lt"/>
              </a:defRPr>
            </a:lvl1pPr>
          </a:lstStyle>
          <a:p>
            <a:pPr>
              <a:defRPr/>
            </a:pPr>
            <a:r>
              <a:rPr lang="en-US" smtClean="0"/>
              <a:t>Confidential</a:t>
            </a:r>
            <a:endParaRPr lang="en-US"/>
          </a:p>
        </p:txBody>
      </p:sp>
      <p:sp>
        <p:nvSpPr>
          <p:cNvPr id="6" name="Slide Number Placeholder 5"/>
          <p:cNvSpPr>
            <a:spLocks noGrp="1"/>
          </p:cNvSpPr>
          <p:nvPr>
            <p:ph type="sldNum" sz="quarter" idx="12"/>
          </p:nvPr>
        </p:nvSpPr>
        <p:spPr>
          <a:xfrm>
            <a:off x="5761038" y="6356350"/>
            <a:ext cx="1384300" cy="365125"/>
          </a:xfrm>
        </p:spPr>
        <p:txBody>
          <a:bodyPr/>
          <a:lstStyle>
            <a:lvl1pPr algn="r">
              <a:defRPr sz="1200">
                <a:solidFill>
                  <a:srgbClr val="043163"/>
                </a:solidFill>
                <a:latin typeface="+mn-lt"/>
              </a:defRPr>
            </a:lvl1pPr>
          </a:lstStyle>
          <a:p>
            <a:pPr>
              <a:defRPr/>
            </a:pPr>
            <a:fld id="{4D9E546F-A3D5-1D4C-8EB4-E01E73985413}" type="slidenum">
              <a:rPr lang="en-US" smtClean="0"/>
              <a:pPr>
                <a:defRPr/>
              </a:pPr>
              <a:t>‹#›</a:t>
            </a:fld>
            <a:endParaRPr lang="en-US" dirty="0"/>
          </a:p>
        </p:txBody>
      </p:sp>
    </p:spTree>
    <p:extLst>
      <p:ext uri="{BB962C8B-B14F-4D97-AF65-F5344CB8AC3E}">
        <p14:creationId xmlns:p14="http://schemas.microsoft.com/office/powerpoint/2010/main" val="3763585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a:xfrm>
            <a:off x="2143125" y="6356350"/>
            <a:ext cx="3476625" cy="365125"/>
          </a:xfrm>
        </p:spPr>
        <p:txBody>
          <a:bodyPr/>
          <a:lstStyle>
            <a:lvl1pPr algn="ctr">
              <a:defRPr sz="1200">
                <a:solidFill>
                  <a:srgbClr val="043163"/>
                </a:solidFill>
                <a:latin typeface="+mn-lt"/>
              </a:defRPr>
            </a:lvl1pPr>
          </a:lstStyle>
          <a:p>
            <a:pPr>
              <a:defRPr/>
            </a:pPr>
            <a:r>
              <a:rPr lang="en-US" smtClean="0"/>
              <a:t>Confidential</a:t>
            </a:r>
            <a:endParaRPr lang="en-US"/>
          </a:p>
        </p:txBody>
      </p:sp>
      <p:sp>
        <p:nvSpPr>
          <p:cNvPr id="5" name="Slide Number Placeholder 5"/>
          <p:cNvSpPr>
            <a:spLocks noGrp="1"/>
          </p:cNvSpPr>
          <p:nvPr>
            <p:ph type="sldNum" sz="quarter" idx="12"/>
          </p:nvPr>
        </p:nvSpPr>
        <p:spPr>
          <a:xfrm>
            <a:off x="5761038" y="6356350"/>
            <a:ext cx="1384300" cy="365125"/>
          </a:xfrm>
        </p:spPr>
        <p:txBody>
          <a:bodyPr/>
          <a:lstStyle>
            <a:lvl1pPr algn="r">
              <a:defRPr sz="1200">
                <a:solidFill>
                  <a:srgbClr val="043163"/>
                </a:solidFill>
                <a:latin typeface="+mn-lt"/>
              </a:defRPr>
            </a:lvl1pPr>
          </a:lstStyle>
          <a:p>
            <a:pPr>
              <a:defRPr/>
            </a:pPr>
            <a:fld id="{4D9E546F-A3D5-1D4C-8EB4-E01E73985413}" type="slidenum">
              <a:rPr lang="en-US" smtClean="0"/>
              <a:pPr>
                <a:defRPr/>
              </a:pPr>
              <a:t>‹#›</a:t>
            </a:fld>
            <a:endParaRPr lang="en-US" dirty="0"/>
          </a:p>
        </p:txBody>
      </p:sp>
    </p:spTree>
    <p:extLst>
      <p:ext uri="{BB962C8B-B14F-4D97-AF65-F5344CB8AC3E}">
        <p14:creationId xmlns:p14="http://schemas.microsoft.com/office/powerpoint/2010/main" val="4221274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1_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0379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38759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Footer Placeholder 4"/>
          <p:cNvSpPr>
            <a:spLocks noGrp="1"/>
          </p:cNvSpPr>
          <p:nvPr>
            <p:ph type="ftr" sz="quarter" idx="11"/>
          </p:nvPr>
        </p:nvSpPr>
        <p:spPr>
          <a:xfrm>
            <a:off x="2143125" y="6356350"/>
            <a:ext cx="3476625" cy="365125"/>
          </a:xfrm>
        </p:spPr>
        <p:txBody>
          <a:bodyPr/>
          <a:lstStyle>
            <a:lvl1pPr algn="ctr">
              <a:defRPr sz="1200">
                <a:solidFill>
                  <a:srgbClr val="043163"/>
                </a:solidFill>
                <a:latin typeface="+mn-lt"/>
              </a:defRPr>
            </a:lvl1pPr>
          </a:lstStyle>
          <a:p>
            <a:pPr>
              <a:defRPr/>
            </a:pPr>
            <a:r>
              <a:rPr lang="en-US" smtClean="0"/>
              <a:t>Confidential</a:t>
            </a:r>
            <a:endParaRPr lang="en-US"/>
          </a:p>
        </p:txBody>
      </p:sp>
      <p:sp>
        <p:nvSpPr>
          <p:cNvPr id="8" name="Slide Number Placeholder 5"/>
          <p:cNvSpPr>
            <a:spLocks noGrp="1"/>
          </p:cNvSpPr>
          <p:nvPr>
            <p:ph type="sldNum" sz="quarter" idx="12"/>
          </p:nvPr>
        </p:nvSpPr>
        <p:spPr>
          <a:xfrm>
            <a:off x="5761038" y="6356350"/>
            <a:ext cx="1384300" cy="365125"/>
          </a:xfrm>
        </p:spPr>
        <p:txBody>
          <a:bodyPr/>
          <a:lstStyle>
            <a:lvl1pPr algn="r">
              <a:defRPr sz="1200">
                <a:solidFill>
                  <a:srgbClr val="043163"/>
                </a:solidFill>
                <a:latin typeface="+mn-lt"/>
              </a:defRPr>
            </a:lvl1pPr>
          </a:lstStyle>
          <a:p>
            <a:pPr>
              <a:defRPr/>
            </a:pPr>
            <a:fld id="{4D9E546F-A3D5-1D4C-8EB4-E01E73985413}" type="slidenum">
              <a:rPr lang="en-US" smtClean="0"/>
              <a:pPr>
                <a:defRPr/>
              </a:pPr>
              <a:t>‹#›</a:t>
            </a:fld>
            <a:endParaRPr lang="en-US" dirty="0"/>
          </a:p>
        </p:txBody>
      </p:sp>
    </p:spTree>
    <p:extLst>
      <p:ext uri="{BB962C8B-B14F-4D97-AF65-F5344CB8AC3E}">
        <p14:creationId xmlns:p14="http://schemas.microsoft.com/office/powerpoint/2010/main" val="2966765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391636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3303586"/>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448309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Footer Placeholder 4"/>
          <p:cNvSpPr>
            <a:spLocks noGrp="1"/>
          </p:cNvSpPr>
          <p:nvPr>
            <p:ph type="ftr" sz="quarter" idx="11"/>
          </p:nvPr>
        </p:nvSpPr>
        <p:spPr>
          <a:xfrm>
            <a:off x="2143125" y="6356350"/>
            <a:ext cx="3476625" cy="365125"/>
          </a:xfrm>
        </p:spPr>
        <p:txBody>
          <a:bodyPr/>
          <a:lstStyle>
            <a:lvl1pPr algn="ctr">
              <a:defRPr sz="1200">
                <a:solidFill>
                  <a:srgbClr val="043163"/>
                </a:solidFill>
                <a:latin typeface="+mn-lt"/>
              </a:defRPr>
            </a:lvl1pPr>
          </a:lstStyle>
          <a:p>
            <a:pPr>
              <a:defRPr/>
            </a:pPr>
            <a:r>
              <a:rPr lang="en-US" smtClean="0"/>
              <a:t>Confidential</a:t>
            </a:r>
            <a:endParaRPr lang="en-US"/>
          </a:p>
        </p:txBody>
      </p:sp>
      <p:sp>
        <p:nvSpPr>
          <p:cNvPr id="8" name="Slide Number Placeholder 5"/>
          <p:cNvSpPr>
            <a:spLocks noGrp="1"/>
          </p:cNvSpPr>
          <p:nvPr>
            <p:ph type="sldNum" sz="quarter" idx="12"/>
          </p:nvPr>
        </p:nvSpPr>
        <p:spPr>
          <a:xfrm>
            <a:off x="5761038" y="6356350"/>
            <a:ext cx="1384300" cy="365125"/>
          </a:xfrm>
        </p:spPr>
        <p:txBody>
          <a:bodyPr/>
          <a:lstStyle>
            <a:lvl1pPr algn="r">
              <a:defRPr sz="1200">
                <a:solidFill>
                  <a:srgbClr val="043163"/>
                </a:solidFill>
                <a:latin typeface="+mn-lt"/>
              </a:defRPr>
            </a:lvl1pPr>
          </a:lstStyle>
          <a:p>
            <a:pPr>
              <a:defRPr/>
            </a:pPr>
            <a:fld id="{4D9E546F-A3D5-1D4C-8EB4-E01E73985413}" type="slidenum">
              <a:rPr lang="en-US" smtClean="0"/>
              <a:pPr>
                <a:defRPr/>
              </a:pPr>
              <a:t>‹#›</a:t>
            </a:fld>
            <a:endParaRPr lang="en-US" dirty="0"/>
          </a:p>
        </p:txBody>
      </p:sp>
    </p:spTree>
    <p:extLst>
      <p:ext uri="{BB962C8B-B14F-4D97-AF65-F5344CB8AC3E}">
        <p14:creationId xmlns:p14="http://schemas.microsoft.com/office/powerpoint/2010/main" val="850226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370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lgn="ctr">
              <a:defRPr sz="1200">
                <a:solidFill>
                  <a:schemeClr val="bg1">
                    <a:lumMod val="95000"/>
                  </a:schemeClr>
                </a:solidFill>
                <a:latin typeface="+mn-lt"/>
              </a:defRPr>
            </a:lvl1pPr>
          </a:lstStyle>
          <a:p>
            <a:pPr>
              <a:defRPr/>
            </a:pPr>
            <a:r>
              <a:rPr lang="en-US" smtClean="0"/>
              <a:t>Confidential</a:t>
            </a:r>
            <a:endParaRPr lang="en-US"/>
          </a:p>
        </p:txBody>
      </p:sp>
      <p:sp>
        <p:nvSpPr>
          <p:cNvPr id="6" name="Slide Number Placeholder 5"/>
          <p:cNvSpPr>
            <a:spLocks noGrp="1"/>
          </p:cNvSpPr>
          <p:nvPr>
            <p:ph type="sldNum" sz="quarter" idx="12"/>
          </p:nvPr>
        </p:nvSpPr>
        <p:spPr/>
        <p:txBody>
          <a:bodyPr/>
          <a:lstStyle>
            <a:lvl1pPr algn="r">
              <a:defRPr sz="1200">
                <a:solidFill>
                  <a:schemeClr val="bg1">
                    <a:lumMod val="95000"/>
                  </a:schemeClr>
                </a:solidFill>
                <a:latin typeface="+mn-lt"/>
              </a:defRPr>
            </a:lvl1pPr>
          </a:lstStyle>
          <a:p>
            <a:pPr>
              <a:defRPr/>
            </a:pPr>
            <a:fld id="{4D9E546F-A3D5-1D4C-8EB4-E01E73985413}" type="slidenum">
              <a:rPr lang="en-US" smtClean="0"/>
              <a:pPr>
                <a:defRPr/>
              </a:pPr>
              <a:t>‹#›</a:t>
            </a:fld>
            <a:endParaRPr lang="en-US" dirty="0"/>
          </a:p>
        </p:txBody>
      </p:sp>
    </p:spTree>
    <p:extLst>
      <p:ext uri="{BB962C8B-B14F-4D97-AF65-F5344CB8AC3E}">
        <p14:creationId xmlns:p14="http://schemas.microsoft.com/office/powerpoint/2010/main" val="2658349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1_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371084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11"/>
          </p:nvPr>
        </p:nvSpPr>
        <p:spPr>
          <a:xfrm>
            <a:off x="2143125" y="6356350"/>
            <a:ext cx="3476625" cy="365125"/>
          </a:xfrm>
        </p:spPr>
        <p:txBody>
          <a:bodyPr/>
          <a:lstStyle>
            <a:lvl1pPr algn="ctr">
              <a:defRPr sz="1200">
                <a:solidFill>
                  <a:srgbClr val="043163"/>
                </a:solidFill>
                <a:latin typeface="+mn-lt"/>
              </a:defRPr>
            </a:lvl1pPr>
          </a:lstStyle>
          <a:p>
            <a:pPr>
              <a:defRPr/>
            </a:pPr>
            <a:r>
              <a:rPr lang="en-US" smtClean="0"/>
              <a:t>Confidential</a:t>
            </a:r>
            <a:endParaRPr lang="en-US"/>
          </a:p>
        </p:txBody>
      </p:sp>
      <p:sp>
        <p:nvSpPr>
          <p:cNvPr id="7" name="Slide Number Placeholder 5"/>
          <p:cNvSpPr>
            <a:spLocks noGrp="1"/>
          </p:cNvSpPr>
          <p:nvPr>
            <p:ph type="sldNum" sz="quarter" idx="12"/>
          </p:nvPr>
        </p:nvSpPr>
        <p:spPr>
          <a:xfrm>
            <a:off x="5761038" y="6356350"/>
            <a:ext cx="1384300" cy="365125"/>
          </a:xfrm>
        </p:spPr>
        <p:txBody>
          <a:bodyPr/>
          <a:lstStyle>
            <a:lvl1pPr algn="r">
              <a:defRPr sz="1200">
                <a:solidFill>
                  <a:srgbClr val="043163"/>
                </a:solidFill>
                <a:latin typeface="+mn-lt"/>
              </a:defRPr>
            </a:lvl1pPr>
          </a:lstStyle>
          <a:p>
            <a:pPr>
              <a:defRPr/>
            </a:pPr>
            <a:fld id="{4D9E546F-A3D5-1D4C-8EB4-E01E73985413}" type="slidenum">
              <a:rPr lang="en-US" smtClean="0"/>
              <a:pPr>
                <a:defRPr/>
              </a:pPr>
              <a:t>‹#›</a:t>
            </a:fld>
            <a:endParaRPr lang="en-US" dirty="0"/>
          </a:p>
        </p:txBody>
      </p:sp>
    </p:spTree>
    <p:extLst>
      <p:ext uri="{BB962C8B-B14F-4D97-AF65-F5344CB8AC3E}">
        <p14:creationId xmlns:p14="http://schemas.microsoft.com/office/powerpoint/2010/main" val="19808073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3641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0364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1"/>
          </p:nvPr>
        </p:nvSpPr>
        <p:spPr>
          <a:xfrm>
            <a:off x="2143125" y="6356350"/>
            <a:ext cx="3476625" cy="365125"/>
          </a:xfrm>
        </p:spPr>
        <p:txBody>
          <a:bodyPr/>
          <a:lstStyle>
            <a:lvl1pPr algn="ctr">
              <a:defRPr sz="1200">
                <a:solidFill>
                  <a:srgbClr val="043163"/>
                </a:solidFill>
                <a:latin typeface="+mn-lt"/>
              </a:defRPr>
            </a:lvl1pPr>
          </a:lstStyle>
          <a:p>
            <a:pPr>
              <a:defRPr/>
            </a:pPr>
            <a:r>
              <a:rPr lang="en-US" smtClean="0"/>
              <a:t>Confidential</a:t>
            </a:r>
            <a:endParaRPr lang="en-US"/>
          </a:p>
        </p:txBody>
      </p:sp>
      <p:sp>
        <p:nvSpPr>
          <p:cNvPr id="7" name="Slide Number Placeholder 5"/>
          <p:cNvSpPr>
            <a:spLocks noGrp="1"/>
          </p:cNvSpPr>
          <p:nvPr>
            <p:ph type="sldNum" sz="quarter" idx="12"/>
          </p:nvPr>
        </p:nvSpPr>
        <p:spPr>
          <a:xfrm>
            <a:off x="5761038" y="6356350"/>
            <a:ext cx="1384300" cy="365125"/>
          </a:xfrm>
        </p:spPr>
        <p:txBody>
          <a:bodyPr/>
          <a:lstStyle>
            <a:lvl1pPr algn="r">
              <a:defRPr sz="1200">
                <a:solidFill>
                  <a:srgbClr val="043163"/>
                </a:solidFill>
                <a:latin typeface="+mn-lt"/>
              </a:defRPr>
            </a:lvl1pPr>
          </a:lstStyle>
          <a:p>
            <a:pPr>
              <a:defRPr/>
            </a:pPr>
            <a:fld id="{4D9E546F-A3D5-1D4C-8EB4-E01E73985413}" type="slidenum">
              <a:rPr lang="en-US" smtClean="0"/>
              <a:pPr>
                <a:defRPr/>
              </a:pPr>
              <a:t>‹#›</a:t>
            </a:fld>
            <a:endParaRPr lang="en-US" dirty="0"/>
          </a:p>
        </p:txBody>
      </p:sp>
    </p:spTree>
    <p:extLst>
      <p:ext uri="{BB962C8B-B14F-4D97-AF65-F5344CB8AC3E}">
        <p14:creationId xmlns:p14="http://schemas.microsoft.com/office/powerpoint/2010/main" val="1412387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93785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3766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Footer Placeholder 4"/>
          <p:cNvSpPr>
            <a:spLocks noGrp="1"/>
          </p:cNvSpPr>
          <p:nvPr>
            <p:ph type="ftr" sz="quarter" idx="11"/>
          </p:nvPr>
        </p:nvSpPr>
        <p:spPr>
          <a:xfrm>
            <a:off x="2143125" y="6356350"/>
            <a:ext cx="3476625" cy="365125"/>
          </a:xfrm>
        </p:spPr>
        <p:txBody>
          <a:bodyPr/>
          <a:lstStyle>
            <a:lvl1pPr algn="ctr">
              <a:defRPr sz="1200">
                <a:solidFill>
                  <a:schemeClr val="bg1">
                    <a:lumMod val="95000"/>
                  </a:schemeClr>
                </a:solidFill>
                <a:latin typeface="+mn-lt"/>
              </a:defRPr>
            </a:lvl1pPr>
          </a:lstStyle>
          <a:p>
            <a:pPr>
              <a:defRPr/>
            </a:pPr>
            <a:r>
              <a:rPr lang="en-US" smtClean="0"/>
              <a:t>Confidential</a:t>
            </a:r>
            <a:endParaRPr lang="en-US"/>
          </a:p>
        </p:txBody>
      </p:sp>
      <p:sp>
        <p:nvSpPr>
          <p:cNvPr id="9" name="Slide Number Placeholder 5"/>
          <p:cNvSpPr>
            <a:spLocks noGrp="1"/>
          </p:cNvSpPr>
          <p:nvPr>
            <p:ph type="sldNum" sz="quarter" idx="12"/>
          </p:nvPr>
        </p:nvSpPr>
        <p:spPr>
          <a:xfrm>
            <a:off x="5761038" y="6356350"/>
            <a:ext cx="1384300" cy="365125"/>
          </a:xfrm>
        </p:spPr>
        <p:txBody>
          <a:bodyPr/>
          <a:lstStyle>
            <a:lvl1pPr algn="r">
              <a:defRPr sz="1200">
                <a:solidFill>
                  <a:schemeClr val="bg1">
                    <a:lumMod val="95000"/>
                  </a:schemeClr>
                </a:solidFill>
                <a:latin typeface="+mn-lt"/>
              </a:defRPr>
            </a:lvl1pPr>
          </a:lstStyle>
          <a:p>
            <a:pPr>
              <a:defRPr/>
            </a:pPr>
            <a:fld id="{4D9E546F-A3D5-1D4C-8EB4-E01E73985413}" type="slidenum">
              <a:rPr lang="en-US" smtClean="0"/>
              <a:pPr>
                <a:defRPr/>
              </a:pPr>
              <a:t>‹#›</a:t>
            </a:fld>
            <a:endParaRPr lang="en-US" dirty="0"/>
          </a:p>
        </p:txBody>
      </p:sp>
    </p:spTree>
    <p:extLst>
      <p:ext uri="{BB962C8B-B14F-4D97-AF65-F5344CB8AC3E}">
        <p14:creationId xmlns:p14="http://schemas.microsoft.com/office/powerpoint/2010/main" val="49917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3739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3739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4"/>
          <p:cNvSpPr>
            <a:spLocks noGrp="1"/>
          </p:cNvSpPr>
          <p:nvPr>
            <p:ph type="ftr" sz="quarter" idx="11"/>
          </p:nvPr>
        </p:nvSpPr>
        <p:spPr>
          <a:xfrm>
            <a:off x="2143125" y="6356350"/>
            <a:ext cx="3476625" cy="365125"/>
          </a:xfrm>
        </p:spPr>
        <p:txBody>
          <a:bodyPr/>
          <a:lstStyle>
            <a:lvl1pPr algn="ctr">
              <a:defRPr sz="1200">
                <a:solidFill>
                  <a:schemeClr val="bg1">
                    <a:lumMod val="95000"/>
                  </a:schemeClr>
                </a:solidFill>
                <a:latin typeface="+mn-lt"/>
              </a:defRPr>
            </a:lvl1pPr>
          </a:lstStyle>
          <a:p>
            <a:pPr>
              <a:defRPr/>
            </a:pPr>
            <a:r>
              <a:rPr lang="en-US" smtClean="0"/>
              <a:t>Confidential</a:t>
            </a:r>
            <a:endParaRPr lang="en-US"/>
          </a:p>
        </p:txBody>
      </p:sp>
      <p:sp>
        <p:nvSpPr>
          <p:cNvPr id="10" name="Slide Number Placeholder 5"/>
          <p:cNvSpPr>
            <a:spLocks noGrp="1"/>
          </p:cNvSpPr>
          <p:nvPr>
            <p:ph type="sldNum" sz="quarter" idx="12"/>
          </p:nvPr>
        </p:nvSpPr>
        <p:spPr>
          <a:xfrm>
            <a:off x="5761038" y="6356350"/>
            <a:ext cx="1384300" cy="365125"/>
          </a:xfrm>
        </p:spPr>
        <p:txBody>
          <a:bodyPr/>
          <a:lstStyle>
            <a:lvl1pPr algn="r">
              <a:defRPr sz="1200">
                <a:solidFill>
                  <a:schemeClr val="bg1">
                    <a:lumMod val="95000"/>
                  </a:schemeClr>
                </a:solidFill>
                <a:latin typeface="+mn-lt"/>
              </a:defRPr>
            </a:lvl1pPr>
          </a:lstStyle>
          <a:p>
            <a:pPr>
              <a:defRPr/>
            </a:pPr>
            <a:fld id="{4D9E546F-A3D5-1D4C-8EB4-E01E73985413}" type="slidenum">
              <a:rPr lang="en-US" smtClean="0"/>
              <a:pPr>
                <a:defRPr/>
              </a:pPr>
              <a:t>‹#›</a:t>
            </a:fld>
            <a:endParaRPr lang="en-US" dirty="0"/>
          </a:p>
        </p:txBody>
      </p:sp>
    </p:spTree>
    <p:extLst>
      <p:ext uri="{BB962C8B-B14F-4D97-AF65-F5344CB8AC3E}">
        <p14:creationId xmlns:p14="http://schemas.microsoft.com/office/powerpoint/2010/main" val="2185101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1794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1794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Footer Placeholder 4"/>
          <p:cNvSpPr>
            <a:spLocks noGrp="1"/>
          </p:cNvSpPr>
          <p:nvPr>
            <p:ph type="ftr" sz="quarter" idx="11"/>
          </p:nvPr>
        </p:nvSpPr>
        <p:spPr>
          <a:xfrm>
            <a:off x="2143125" y="6356350"/>
            <a:ext cx="3476625" cy="365125"/>
          </a:xfrm>
        </p:spPr>
        <p:txBody>
          <a:bodyPr/>
          <a:lstStyle>
            <a:lvl1pPr algn="ctr">
              <a:defRPr sz="1200">
                <a:solidFill>
                  <a:schemeClr val="bg1">
                    <a:lumMod val="95000"/>
                  </a:schemeClr>
                </a:solidFill>
                <a:latin typeface="+mn-lt"/>
              </a:defRPr>
            </a:lvl1pPr>
          </a:lstStyle>
          <a:p>
            <a:pPr>
              <a:defRPr/>
            </a:pPr>
            <a:r>
              <a:rPr lang="en-US" smtClean="0"/>
              <a:t>Confidential</a:t>
            </a:r>
            <a:endParaRPr lang="en-US"/>
          </a:p>
        </p:txBody>
      </p:sp>
      <p:sp>
        <p:nvSpPr>
          <p:cNvPr id="12" name="Slide Number Placeholder 5"/>
          <p:cNvSpPr>
            <a:spLocks noGrp="1"/>
          </p:cNvSpPr>
          <p:nvPr>
            <p:ph type="sldNum" sz="quarter" idx="12"/>
          </p:nvPr>
        </p:nvSpPr>
        <p:spPr>
          <a:xfrm>
            <a:off x="5761038" y="6356350"/>
            <a:ext cx="1384300" cy="365125"/>
          </a:xfrm>
        </p:spPr>
        <p:txBody>
          <a:bodyPr/>
          <a:lstStyle>
            <a:lvl1pPr algn="r">
              <a:defRPr sz="1200">
                <a:solidFill>
                  <a:schemeClr val="bg1">
                    <a:lumMod val="95000"/>
                  </a:schemeClr>
                </a:solidFill>
                <a:latin typeface="+mn-lt"/>
              </a:defRPr>
            </a:lvl1pPr>
          </a:lstStyle>
          <a:p>
            <a:pPr>
              <a:defRPr/>
            </a:pPr>
            <a:fld id="{4D9E546F-A3D5-1D4C-8EB4-E01E73985413}" type="slidenum">
              <a:rPr lang="en-US" smtClean="0"/>
              <a:pPr>
                <a:defRPr/>
              </a:pPr>
              <a:t>‹#›</a:t>
            </a:fld>
            <a:endParaRPr lang="en-US" dirty="0"/>
          </a:p>
        </p:txBody>
      </p:sp>
    </p:spTree>
    <p:extLst>
      <p:ext uri="{BB962C8B-B14F-4D97-AF65-F5344CB8AC3E}">
        <p14:creationId xmlns:p14="http://schemas.microsoft.com/office/powerpoint/2010/main" val="1843323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Footer Placeholder 4"/>
          <p:cNvSpPr>
            <a:spLocks noGrp="1"/>
          </p:cNvSpPr>
          <p:nvPr>
            <p:ph type="ftr" sz="quarter" idx="11"/>
          </p:nvPr>
        </p:nvSpPr>
        <p:spPr>
          <a:xfrm>
            <a:off x="2143125" y="6356350"/>
            <a:ext cx="3476625" cy="365125"/>
          </a:xfrm>
        </p:spPr>
        <p:txBody>
          <a:bodyPr/>
          <a:lstStyle>
            <a:lvl1pPr algn="ctr">
              <a:defRPr sz="1200">
                <a:solidFill>
                  <a:schemeClr val="bg1">
                    <a:lumMod val="95000"/>
                  </a:schemeClr>
                </a:solidFill>
                <a:latin typeface="+mn-lt"/>
              </a:defRPr>
            </a:lvl1pPr>
          </a:lstStyle>
          <a:p>
            <a:pPr>
              <a:defRPr/>
            </a:pPr>
            <a:r>
              <a:rPr lang="en-US" smtClean="0"/>
              <a:t>Confidential</a:t>
            </a:r>
            <a:endParaRPr lang="en-US"/>
          </a:p>
        </p:txBody>
      </p:sp>
      <p:sp>
        <p:nvSpPr>
          <p:cNvPr id="8" name="Slide Number Placeholder 5"/>
          <p:cNvSpPr>
            <a:spLocks noGrp="1"/>
          </p:cNvSpPr>
          <p:nvPr>
            <p:ph type="sldNum" sz="quarter" idx="12"/>
          </p:nvPr>
        </p:nvSpPr>
        <p:spPr>
          <a:xfrm>
            <a:off x="5761038" y="6356350"/>
            <a:ext cx="1384300" cy="365125"/>
          </a:xfrm>
        </p:spPr>
        <p:txBody>
          <a:bodyPr/>
          <a:lstStyle>
            <a:lvl1pPr algn="r">
              <a:defRPr sz="1200">
                <a:solidFill>
                  <a:schemeClr val="bg1">
                    <a:lumMod val="95000"/>
                  </a:schemeClr>
                </a:solidFill>
                <a:latin typeface="+mn-lt"/>
              </a:defRPr>
            </a:lvl1pPr>
          </a:lstStyle>
          <a:p>
            <a:pPr>
              <a:defRPr/>
            </a:pPr>
            <a:fld id="{4D9E546F-A3D5-1D4C-8EB4-E01E73985413}" type="slidenum">
              <a:rPr lang="en-US" smtClean="0"/>
              <a:pPr>
                <a:defRPr/>
              </a:pPr>
              <a:t>‹#›</a:t>
            </a:fld>
            <a:endParaRPr lang="en-US" dirty="0"/>
          </a:p>
        </p:txBody>
      </p:sp>
    </p:spTree>
    <p:extLst>
      <p:ext uri="{BB962C8B-B14F-4D97-AF65-F5344CB8AC3E}">
        <p14:creationId xmlns:p14="http://schemas.microsoft.com/office/powerpoint/2010/main" val="3727024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2143125" y="6356350"/>
            <a:ext cx="3476625" cy="365125"/>
          </a:xfrm>
        </p:spPr>
        <p:txBody>
          <a:bodyPr/>
          <a:lstStyle>
            <a:lvl1pPr algn="ctr">
              <a:defRPr sz="1200">
                <a:solidFill>
                  <a:schemeClr val="bg1">
                    <a:lumMod val="95000"/>
                  </a:schemeClr>
                </a:solidFill>
                <a:latin typeface="+mn-lt"/>
              </a:defRPr>
            </a:lvl1pPr>
          </a:lstStyle>
          <a:p>
            <a:pPr>
              <a:defRPr/>
            </a:pPr>
            <a:r>
              <a:rPr lang="en-US" smtClean="0"/>
              <a:t>Confidential</a:t>
            </a:r>
            <a:endParaRPr lang="en-US"/>
          </a:p>
        </p:txBody>
      </p:sp>
      <p:sp>
        <p:nvSpPr>
          <p:cNvPr id="7" name="Slide Number Placeholder 5"/>
          <p:cNvSpPr>
            <a:spLocks noGrp="1"/>
          </p:cNvSpPr>
          <p:nvPr>
            <p:ph type="sldNum" sz="quarter" idx="12"/>
          </p:nvPr>
        </p:nvSpPr>
        <p:spPr>
          <a:xfrm>
            <a:off x="5761038" y="6356350"/>
            <a:ext cx="1384300" cy="365125"/>
          </a:xfrm>
        </p:spPr>
        <p:txBody>
          <a:bodyPr/>
          <a:lstStyle>
            <a:lvl1pPr algn="r">
              <a:defRPr sz="1200">
                <a:solidFill>
                  <a:schemeClr val="bg1">
                    <a:lumMod val="95000"/>
                  </a:schemeClr>
                </a:solidFill>
                <a:latin typeface="+mn-lt"/>
              </a:defRPr>
            </a:lvl1pPr>
          </a:lstStyle>
          <a:p>
            <a:pPr>
              <a:defRPr/>
            </a:pPr>
            <a:fld id="{4D9E546F-A3D5-1D4C-8EB4-E01E73985413}" type="slidenum">
              <a:rPr lang="en-US" smtClean="0"/>
              <a:pPr>
                <a:defRPr/>
              </a:pPr>
              <a:t>‹#›</a:t>
            </a:fld>
            <a:endParaRPr lang="en-US" dirty="0"/>
          </a:p>
        </p:txBody>
      </p:sp>
    </p:spTree>
    <p:extLst>
      <p:ext uri="{BB962C8B-B14F-4D97-AF65-F5344CB8AC3E}">
        <p14:creationId xmlns:p14="http://schemas.microsoft.com/office/powerpoint/2010/main" val="673059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0379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38759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Footer Placeholder 4"/>
          <p:cNvSpPr>
            <a:spLocks noGrp="1"/>
          </p:cNvSpPr>
          <p:nvPr>
            <p:ph type="ftr" sz="quarter" idx="11"/>
          </p:nvPr>
        </p:nvSpPr>
        <p:spPr>
          <a:xfrm>
            <a:off x="2143125" y="6356350"/>
            <a:ext cx="3476625" cy="365125"/>
          </a:xfrm>
        </p:spPr>
        <p:txBody>
          <a:bodyPr/>
          <a:lstStyle>
            <a:lvl1pPr algn="ctr">
              <a:defRPr sz="1200">
                <a:solidFill>
                  <a:schemeClr val="bg1">
                    <a:lumMod val="95000"/>
                  </a:schemeClr>
                </a:solidFill>
                <a:latin typeface="+mn-lt"/>
              </a:defRPr>
            </a:lvl1pPr>
          </a:lstStyle>
          <a:p>
            <a:pPr>
              <a:defRPr/>
            </a:pPr>
            <a:r>
              <a:rPr lang="en-US" smtClean="0"/>
              <a:t>Confidential</a:t>
            </a:r>
            <a:endParaRPr lang="en-US"/>
          </a:p>
        </p:txBody>
      </p:sp>
      <p:sp>
        <p:nvSpPr>
          <p:cNvPr id="10" name="Slide Number Placeholder 5"/>
          <p:cNvSpPr>
            <a:spLocks noGrp="1"/>
          </p:cNvSpPr>
          <p:nvPr>
            <p:ph type="sldNum" sz="quarter" idx="12"/>
          </p:nvPr>
        </p:nvSpPr>
        <p:spPr>
          <a:xfrm>
            <a:off x="5761038" y="6356350"/>
            <a:ext cx="1384300" cy="365125"/>
          </a:xfrm>
        </p:spPr>
        <p:txBody>
          <a:bodyPr/>
          <a:lstStyle>
            <a:lvl1pPr algn="r">
              <a:defRPr sz="1200">
                <a:solidFill>
                  <a:schemeClr val="bg1">
                    <a:lumMod val="95000"/>
                  </a:schemeClr>
                </a:solidFill>
                <a:latin typeface="+mn-lt"/>
              </a:defRPr>
            </a:lvl1pPr>
          </a:lstStyle>
          <a:p>
            <a:pPr>
              <a:defRPr/>
            </a:pPr>
            <a:fld id="{4D9E546F-A3D5-1D4C-8EB4-E01E73985413}" type="slidenum">
              <a:rPr lang="en-US" smtClean="0"/>
              <a:pPr>
                <a:defRPr/>
              </a:pPr>
              <a:t>‹#›</a:t>
            </a:fld>
            <a:endParaRPr lang="en-US" dirty="0"/>
          </a:p>
        </p:txBody>
      </p:sp>
    </p:spTree>
    <p:extLst>
      <p:ext uri="{BB962C8B-B14F-4D97-AF65-F5344CB8AC3E}">
        <p14:creationId xmlns:p14="http://schemas.microsoft.com/office/powerpoint/2010/main" val="2503259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91636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3303586"/>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448309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Footer Placeholder 4"/>
          <p:cNvSpPr>
            <a:spLocks noGrp="1"/>
          </p:cNvSpPr>
          <p:nvPr>
            <p:ph type="ftr" sz="quarter" idx="11"/>
          </p:nvPr>
        </p:nvSpPr>
        <p:spPr>
          <a:xfrm>
            <a:off x="2143125" y="6356350"/>
            <a:ext cx="3476625" cy="365125"/>
          </a:xfrm>
        </p:spPr>
        <p:txBody>
          <a:bodyPr/>
          <a:lstStyle>
            <a:lvl1pPr algn="ctr">
              <a:defRPr sz="1200">
                <a:solidFill>
                  <a:schemeClr val="bg1">
                    <a:lumMod val="95000"/>
                  </a:schemeClr>
                </a:solidFill>
                <a:latin typeface="+mn-lt"/>
              </a:defRPr>
            </a:lvl1pPr>
          </a:lstStyle>
          <a:p>
            <a:pPr>
              <a:defRPr/>
            </a:pPr>
            <a:r>
              <a:rPr lang="en-US" smtClean="0"/>
              <a:t>Confidential</a:t>
            </a:r>
            <a:endParaRPr lang="en-US"/>
          </a:p>
        </p:txBody>
      </p:sp>
      <p:sp>
        <p:nvSpPr>
          <p:cNvPr id="10" name="Slide Number Placeholder 5"/>
          <p:cNvSpPr>
            <a:spLocks noGrp="1"/>
          </p:cNvSpPr>
          <p:nvPr>
            <p:ph type="sldNum" sz="quarter" idx="12"/>
          </p:nvPr>
        </p:nvSpPr>
        <p:spPr>
          <a:xfrm>
            <a:off x="5761038" y="6356350"/>
            <a:ext cx="1384300" cy="365125"/>
          </a:xfrm>
        </p:spPr>
        <p:txBody>
          <a:bodyPr/>
          <a:lstStyle>
            <a:lvl1pPr algn="r">
              <a:defRPr sz="1200">
                <a:solidFill>
                  <a:schemeClr val="bg1">
                    <a:lumMod val="95000"/>
                  </a:schemeClr>
                </a:solidFill>
                <a:latin typeface="+mn-lt"/>
              </a:defRPr>
            </a:lvl1pPr>
          </a:lstStyle>
          <a:p>
            <a:pPr>
              <a:defRPr/>
            </a:pPr>
            <a:fld id="{4D9E546F-A3D5-1D4C-8EB4-E01E73985413}" type="slidenum">
              <a:rPr lang="en-US" smtClean="0"/>
              <a:pPr>
                <a:defRPr/>
              </a:pPr>
              <a:t>‹#›</a:t>
            </a:fld>
            <a:endParaRPr lang="en-US" dirty="0"/>
          </a:p>
        </p:txBody>
      </p:sp>
    </p:spTree>
    <p:extLst>
      <p:ext uri="{BB962C8B-B14F-4D97-AF65-F5344CB8AC3E}">
        <p14:creationId xmlns:p14="http://schemas.microsoft.com/office/powerpoint/2010/main" val="2285647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3"/>
          </p:nvPr>
        </p:nvSpPr>
        <p:spPr>
          <a:xfrm>
            <a:off x="2143125" y="6356350"/>
            <a:ext cx="3476625" cy="365125"/>
          </a:xfrm>
          <a:prstGeom prst="rect">
            <a:avLst/>
          </a:prstGeom>
        </p:spPr>
        <p:txBody>
          <a:bodyPr/>
          <a:lstStyle>
            <a:lvl1pPr algn="ctr">
              <a:defRPr sz="1200" dirty="0">
                <a:solidFill>
                  <a:schemeClr val="bg1"/>
                </a:solidFill>
                <a:latin typeface="+mn-lt"/>
              </a:defRPr>
            </a:lvl1pPr>
          </a:lstStyle>
          <a:p>
            <a:pPr>
              <a:defRPr/>
            </a:pPr>
            <a:r>
              <a:rPr lang="en-US" smtClean="0"/>
              <a:t>Confidential</a:t>
            </a:r>
            <a:endParaRPr lang="en-US"/>
          </a:p>
        </p:txBody>
      </p:sp>
      <p:sp>
        <p:nvSpPr>
          <p:cNvPr id="9" name="Slide Number Placeholder 5"/>
          <p:cNvSpPr>
            <a:spLocks noGrp="1"/>
          </p:cNvSpPr>
          <p:nvPr>
            <p:ph type="sldNum" sz="quarter" idx="4"/>
          </p:nvPr>
        </p:nvSpPr>
        <p:spPr>
          <a:xfrm>
            <a:off x="5761038" y="6356350"/>
            <a:ext cx="1384300" cy="365125"/>
          </a:xfrm>
          <a:prstGeom prst="rect">
            <a:avLst/>
          </a:prstGeom>
        </p:spPr>
        <p:txBody>
          <a:bodyPr/>
          <a:lstStyle>
            <a:lvl1pPr algn="r">
              <a:defRPr sz="1200" smtClean="0">
                <a:solidFill>
                  <a:schemeClr val="bg1"/>
                </a:solidFill>
                <a:latin typeface="+mn-lt"/>
              </a:defRPr>
            </a:lvl1pPr>
          </a:lstStyle>
          <a:p>
            <a:pPr>
              <a:defRPr/>
            </a:pPr>
            <a:fld id="{4D9E546F-A3D5-1D4C-8EB4-E01E73985413}"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 id="2147483910" r:id="rId14"/>
    <p:sldLayoutId id="2147483911" r:id="rId15"/>
    <p:sldLayoutId id="2147483912" r:id="rId16"/>
    <p:sldLayoutId id="2147483913" r:id="rId17"/>
    <p:sldLayoutId id="2147483914" r:id="rId18"/>
    <p:sldLayoutId id="2147483915" r:id="rId19"/>
    <p:sldLayoutId id="2147483916" r:id="rId20"/>
    <p:sldLayoutId id="2147483917" r:id="rId21"/>
  </p:sldLayoutIdLst>
  <p:hf hdr="0" ftr="0" dt="0"/>
  <p:txStyles>
    <p:titleStyle>
      <a:lvl1pPr algn="ctr" defTabSz="457200" rtl="0" eaLnBrk="1" fontAlgn="base" hangingPunct="1">
        <a:spcBef>
          <a:spcPct val="0"/>
        </a:spcBef>
        <a:spcAft>
          <a:spcPct val="0"/>
        </a:spcAft>
        <a:defRPr sz="3600" b="1" kern="1200">
          <a:solidFill>
            <a:srgbClr val="043163"/>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b="1">
          <a:solidFill>
            <a:srgbClr val="043163"/>
          </a:solidFill>
          <a:latin typeface="Century Gothic" charset="0"/>
          <a:ea typeface="ＭＳ Ｐゴシック" charset="0"/>
          <a:cs typeface="ＭＳ Ｐゴシック" charset="0"/>
        </a:defRPr>
      </a:lvl2pPr>
      <a:lvl3pPr algn="ctr" defTabSz="457200" rtl="0" eaLnBrk="1" fontAlgn="base" hangingPunct="1">
        <a:spcBef>
          <a:spcPct val="0"/>
        </a:spcBef>
        <a:spcAft>
          <a:spcPct val="0"/>
        </a:spcAft>
        <a:defRPr sz="4400" b="1">
          <a:solidFill>
            <a:srgbClr val="043163"/>
          </a:solidFill>
          <a:latin typeface="Century Gothic" charset="0"/>
          <a:ea typeface="ＭＳ Ｐゴシック" charset="0"/>
          <a:cs typeface="ＭＳ Ｐゴシック" charset="0"/>
        </a:defRPr>
      </a:lvl3pPr>
      <a:lvl4pPr algn="ctr" defTabSz="457200" rtl="0" eaLnBrk="1" fontAlgn="base" hangingPunct="1">
        <a:spcBef>
          <a:spcPct val="0"/>
        </a:spcBef>
        <a:spcAft>
          <a:spcPct val="0"/>
        </a:spcAft>
        <a:defRPr sz="4400" b="1">
          <a:solidFill>
            <a:srgbClr val="043163"/>
          </a:solidFill>
          <a:latin typeface="Century Gothic" charset="0"/>
          <a:ea typeface="ＭＳ Ｐゴシック" charset="0"/>
          <a:cs typeface="ＭＳ Ｐゴシック" charset="0"/>
        </a:defRPr>
      </a:lvl4pPr>
      <a:lvl5pPr algn="ctr" defTabSz="457200" rtl="0" eaLnBrk="1" fontAlgn="base" hangingPunct="1">
        <a:spcBef>
          <a:spcPct val="0"/>
        </a:spcBef>
        <a:spcAft>
          <a:spcPct val="0"/>
        </a:spcAft>
        <a:defRPr sz="4400" b="1">
          <a:solidFill>
            <a:srgbClr val="043163"/>
          </a:solidFill>
          <a:latin typeface="Century Gothic" charset="0"/>
          <a:ea typeface="ＭＳ Ｐゴシック" charset="0"/>
          <a:cs typeface="ＭＳ Ｐゴシック" charset="0"/>
        </a:defRPr>
      </a:lvl5pPr>
      <a:lvl6pPr marL="457200" algn="ctr" defTabSz="457200" rtl="0" eaLnBrk="1" fontAlgn="base" hangingPunct="1">
        <a:spcBef>
          <a:spcPct val="0"/>
        </a:spcBef>
        <a:spcAft>
          <a:spcPct val="0"/>
        </a:spcAft>
        <a:defRPr sz="4400" b="1">
          <a:solidFill>
            <a:srgbClr val="043163"/>
          </a:solidFill>
          <a:latin typeface="Century Gothic" charset="0"/>
          <a:ea typeface="ＭＳ Ｐゴシック" charset="0"/>
          <a:cs typeface="ＭＳ Ｐゴシック" charset="0"/>
        </a:defRPr>
      </a:lvl6pPr>
      <a:lvl7pPr marL="914400" algn="ctr" defTabSz="457200" rtl="0" eaLnBrk="1" fontAlgn="base" hangingPunct="1">
        <a:spcBef>
          <a:spcPct val="0"/>
        </a:spcBef>
        <a:spcAft>
          <a:spcPct val="0"/>
        </a:spcAft>
        <a:defRPr sz="4400" b="1">
          <a:solidFill>
            <a:srgbClr val="043163"/>
          </a:solidFill>
          <a:latin typeface="Century Gothic" charset="0"/>
          <a:ea typeface="ＭＳ Ｐゴシック" charset="0"/>
          <a:cs typeface="ＭＳ Ｐゴシック" charset="0"/>
        </a:defRPr>
      </a:lvl7pPr>
      <a:lvl8pPr marL="1371600" algn="ctr" defTabSz="457200" rtl="0" eaLnBrk="1" fontAlgn="base" hangingPunct="1">
        <a:spcBef>
          <a:spcPct val="0"/>
        </a:spcBef>
        <a:spcAft>
          <a:spcPct val="0"/>
        </a:spcAft>
        <a:defRPr sz="4400" b="1">
          <a:solidFill>
            <a:srgbClr val="043163"/>
          </a:solidFill>
          <a:latin typeface="Century Gothic" charset="0"/>
          <a:ea typeface="ＭＳ Ｐゴシック" charset="0"/>
          <a:cs typeface="ＭＳ Ｐゴシック" charset="0"/>
        </a:defRPr>
      </a:lvl8pPr>
      <a:lvl9pPr marL="1828800" algn="ctr" defTabSz="457200" rtl="0" eaLnBrk="1" fontAlgn="base" hangingPunct="1">
        <a:spcBef>
          <a:spcPct val="0"/>
        </a:spcBef>
        <a:spcAft>
          <a:spcPct val="0"/>
        </a:spcAft>
        <a:defRPr sz="4400" b="1">
          <a:solidFill>
            <a:srgbClr val="043163"/>
          </a:solidFill>
          <a:latin typeface="Century Gothic"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Clr>
          <a:srgbClr val="043163"/>
        </a:buClr>
        <a:buFont typeface="Arial" charset="0"/>
        <a:buChar char="•"/>
        <a:defRPr sz="3200" kern="1200">
          <a:solidFill>
            <a:srgbClr val="043163"/>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043163"/>
        </a:buClr>
        <a:buFont typeface="Arial" charset="0"/>
        <a:buChar char="–"/>
        <a:defRPr sz="2800" kern="1200">
          <a:solidFill>
            <a:srgbClr val="043163"/>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043163"/>
        </a:buClr>
        <a:buFont typeface="Arial" charset="0"/>
        <a:buChar char="•"/>
        <a:defRPr sz="2400" kern="1200">
          <a:solidFill>
            <a:srgbClr val="043163"/>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043163"/>
        </a:buClr>
        <a:buFont typeface="Arial" charset="0"/>
        <a:buChar char="–"/>
        <a:defRPr sz="2000" kern="1200">
          <a:solidFill>
            <a:srgbClr val="043163"/>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043163"/>
        </a:buClr>
        <a:buFont typeface="Arial" charset="0"/>
        <a:buChar char="»"/>
        <a:defRPr sz="2000" kern="1200">
          <a:solidFill>
            <a:srgbClr val="043163"/>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r>
              <a:rPr lang="en-US" altLang="en-US" smtClean="0"/>
              <a:t>LCRA Comments regarding NPRR 821</a:t>
            </a:r>
          </a:p>
        </p:txBody>
      </p:sp>
      <p:sp>
        <p:nvSpPr>
          <p:cNvPr id="4099" name="Subtitle 2"/>
          <p:cNvSpPr>
            <a:spLocks noGrp="1"/>
          </p:cNvSpPr>
          <p:nvPr>
            <p:ph type="subTitle" idx="1"/>
          </p:nvPr>
        </p:nvSpPr>
        <p:spPr/>
        <p:txBody>
          <a:bodyPr/>
          <a:lstStyle/>
          <a:p>
            <a:r>
              <a:rPr lang="en-US" altLang="en-US" smtClean="0"/>
              <a:t>August 2, 2017</a:t>
            </a:r>
          </a:p>
        </p:txBody>
      </p:sp>
    </p:spTree>
    <p:extLst>
      <p:ext uri="{BB962C8B-B14F-4D97-AF65-F5344CB8AC3E}">
        <p14:creationId xmlns:p14="http://schemas.microsoft.com/office/powerpoint/2010/main" val="3810684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31173"/>
            <a:ext cx="8229600" cy="775162"/>
          </a:xfrm>
        </p:spPr>
        <p:txBody>
          <a:bodyPr/>
          <a:lstStyle/>
          <a:p>
            <a:r>
              <a:rPr lang="en-US" altLang="en-US" sz="3200" dirty="0" smtClean="0"/>
              <a:t>CRR Cash Flow</a:t>
            </a:r>
          </a:p>
        </p:txBody>
      </p:sp>
      <p:sp>
        <p:nvSpPr>
          <p:cNvPr id="3" name="Content Placeholder 2"/>
          <p:cNvSpPr>
            <a:spLocks noGrp="1"/>
          </p:cNvSpPr>
          <p:nvPr>
            <p:ph idx="1"/>
          </p:nvPr>
        </p:nvSpPr>
        <p:spPr>
          <a:xfrm>
            <a:off x="76200" y="685800"/>
            <a:ext cx="8991600" cy="4724400"/>
          </a:xfrm>
        </p:spPr>
        <p:txBody>
          <a:bodyPr/>
          <a:lstStyle/>
          <a:p>
            <a:pPr>
              <a:defRPr/>
            </a:pPr>
            <a:r>
              <a:rPr lang="en-US" sz="2700" dirty="0" smtClean="0"/>
              <a:t>CRR Auction Revenue</a:t>
            </a:r>
          </a:p>
          <a:p>
            <a:pPr lvl="1">
              <a:defRPr/>
            </a:pPr>
            <a:r>
              <a:rPr lang="en-US" sz="2700" dirty="0" smtClean="0"/>
              <a:t>100% of revenue is given to loads </a:t>
            </a:r>
          </a:p>
          <a:p>
            <a:pPr marL="400050">
              <a:defRPr/>
            </a:pPr>
            <a:r>
              <a:rPr lang="en-US" sz="2700" dirty="0" smtClean="0"/>
              <a:t>DAM revenue from loads and PTP purchases</a:t>
            </a:r>
          </a:p>
          <a:p>
            <a:pPr marL="800100" lvl="1">
              <a:defRPr/>
            </a:pPr>
            <a:r>
              <a:rPr lang="en-US" sz="2700" dirty="0" smtClean="0"/>
              <a:t>Used to pay generators</a:t>
            </a:r>
          </a:p>
          <a:p>
            <a:pPr marL="800100" lvl="1">
              <a:defRPr/>
            </a:pPr>
            <a:r>
              <a:rPr lang="en-US" sz="2700" dirty="0" smtClean="0"/>
              <a:t>Then remaining revenue is used to fund CRR holders</a:t>
            </a:r>
          </a:p>
          <a:p>
            <a:pPr marL="800100" lvl="1">
              <a:defRPr/>
            </a:pPr>
            <a:r>
              <a:rPr lang="en-US" sz="2700" dirty="0" smtClean="0"/>
              <a:t>Excess revenue after CRR holder is paid goes into the CRR balancing account</a:t>
            </a:r>
          </a:p>
          <a:p>
            <a:pPr marL="800100" lvl="1">
              <a:defRPr/>
            </a:pPr>
            <a:r>
              <a:rPr lang="en-US" sz="2700" dirty="0" smtClean="0"/>
              <a:t>If there is not enough revenue to fund CRR holders, CRR holders are short paid on a prorated basis</a:t>
            </a:r>
          </a:p>
          <a:p>
            <a:pPr marL="800100" lvl="1">
              <a:defRPr/>
            </a:pPr>
            <a:r>
              <a:rPr lang="en-US" sz="2700" dirty="0" smtClean="0"/>
              <a:t>Balancing account is used to cover short paid CRRs</a:t>
            </a:r>
          </a:p>
          <a:p>
            <a:pPr marL="457200" lvl="1" indent="0">
              <a:buFontTx/>
              <a:buNone/>
              <a:defRPr/>
            </a:pPr>
            <a:endParaRPr lang="en-US" sz="2800" dirty="0" smtClean="0"/>
          </a:p>
        </p:txBody>
      </p:sp>
      <p:sp>
        <p:nvSpPr>
          <p:cNvPr id="61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Meeting Title (optional)</a:t>
            </a:r>
          </a:p>
        </p:txBody>
      </p:sp>
      <p:sp>
        <p:nvSpPr>
          <p:cNvPr id="6149" name="Date Placeholder 4"/>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Date</a:t>
            </a:r>
          </a:p>
        </p:txBody>
      </p:sp>
    </p:spTree>
    <p:extLst>
      <p:ext uri="{BB962C8B-B14F-4D97-AF65-F5344CB8AC3E}">
        <p14:creationId xmlns:p14="http://schemas.microsoft.com/office/powerpoint/2010/main" val="248723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303212"/>
          </a:xfrm>
        </p:spPr>
        <p:txBody>
          <a:bodyPr/>
          <a:lstStyle/>
          <a:p>
            <a:r>
              <a:rPr lang="en-US" altLang="en-US" sz="3200" dirty="0" smtClean="0"/>
              <a:t>Day Ahead Clearing process</a:t>
            </a:r>
          </a:p>
        </p:txBody>
      </p:sp>
      <p:sp>
        <p:nvSpPr>
          <p:cNvPr id="3" name="Content Placeholder 2"/>
          <p:cNvSpPr>
            <a:spLocks noGrp="1"/>
          </p:cNvSpPr>
          <p:nvPr>
            <p:ph idx="1"/>
          </p:nvPr>
        </p:nvSpPr>
        <p:spPr>
          <a:xfrm>
            <a:off x="152400" y="685800"/>
            <a:ext cx="8915400" cy="5133109"/>
          </a:xfrm>
        </p:spPr>
        <p:txBody>
          <a:bodyPr/>
          <a:lstStyle/>
          <a:p>
            <a:pPr>
              <a:defRPr/>
            </a:pPr>
            <a:r>
              <a:rPr lang="en-US" sz="2400" dirty="0" smtClean="0"/>
              <a:t>Initial Step of DAM clearing runs Simultaneous Feasibility </a:t>
            </a:r>
            <a:r>
              <a:rPr lang="en-US" sz="2400" dirty="0" smtClean="0"/>
              <a:t>Test (SFT)</a:t>
            </a:r>
          </a:p>
          <a:p>
            <a:pPr lvl="1">
              <a:defRPr/>
            </a:pPr>
            <a:r>
              <a:rPr lang="en-US" sz="2400" dirty="0" smtClean="0"/>
              <a:t>SFT determines de-rating by stacking up CRRs and determining if enough transmission capacity exists to support CRR flow.  If not enough transmission capacity exists in this power flow, then CRRs are de-rated.</a:t>
            </a:r>
          </a:p>
          <a:p>
            <a:pPr lvl="1">
              <a:defRPr/>
            </a:pPr>
            <a:r>
              <a:rPr lang="en-US" sz="2400" dirty="0" smtClean="0"/>
              <a:t>Problem with SFT is it does not include all of the Generation offers and load bids to buy or PTP obligation bids.  Thus the power flow in SFT is incomplete and thus inaccurate</a:t>
            </a:r>
          </a:p>
          <a:p>
            <a:pPr>
              <a:defRPr/>
            </a:pPr>
            <a:r>
              <a:rPr lang="en-US" sz="2400" dirty="0" smtClean="0"/>
              <a:t>Next Step is the DAM clearing process run</a:t>
            </a:r>
          </a:p>
          <a:p>
            <a:pPr lvl="1">
              <a:defRPr/>
            </a:pPr>
            <a:r>
              <a:rPr lang="en-US" sz="2400" dirty="0" smtClean="0"/>
              <a:t>Considers all the generator offers, virtual offers, bids to buy load and bids to buy PTP obligations</a:t>
            </a:r>
          </a:p>
          <a:p>
            <a:pPr lvl="1">
              <a:defRPr/>
            </a:pPr>
            <a:endParaRPr lang="en-US" sz="2550" dirty="0"/>
          </a:p>
        </p:txBody>
      </p:sp>
      <p:sp>
        <p:nvSpPr>
          <p:cNvPr id="71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Meeting Title (optional)</a:t>
            </a:r>
          </a:p>
        </p:txBody>
      </p:sp>
      <p:sp>
        <p:nvSpPr>
          <p:cNvPr id="7173" name="Date Placeholder 4"/>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Date</a:t>
            </a:r>
          </a:p>
        </p:txBody>
      </p:sp>
    </p:spTree>
    <p:extLst>
      <p:ext uri="{BB962C8B-B14F-4D97-AF65-F5344CB8AC3E}">
        <p14:creationId xmlns:p14="http://schemas.microsoft.com/office/powerpoint/2010/main" val="3153136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 y="0"/>
            <a:ext cx="8991600" cy="685800"/>
          </a:xfrm>
        </p:spPr>
        <p:txBody>
          <a:bodyPr/>
          <a:lstStyle/>
          <a:p>
            <a:r>
              <a:rPr lang="en-US" altLang="en-US" sz="2400" smtClean="0"/>
              <a:t>De-rating Process Hurts Loads that use Resources to Hedge in Real-Time</a:t>
            </a:r>
          </a:p>
        </p:txBody>
      </p:sp>
      <p:sp>
        <p:nvSpPr>
          <p:cNvPr id="3" name="Content Placeholder 2"/>
          <p:cNvSpPr>
            <a:spLocks noGrp="1"/>
          </p:cNvSpPr>
          <p:nvPr>
            <p:ph idx="1"/>
          </p:nvPr>
        </p:nvSpPr>
        <p:spPr>
          <a:xfrm>
            <a:off x="152400" y="690563"/>
            <a:ext cx="8839200" cy="4724400"/>
          </a:xfrm>
        </p:spPr>
        <p:txBody>
          <a:bodyPr/>
          <a:lstStyle/>
          <a:p>
            <a:pPr>
              <a:defRPr/>
            </a:pPr>
            <a:r>
              <a:rPr lang="en-US" sz="2600" dirty="0" smtClean="0"/>
              <a:t>CRRs can be de-rated in the SFT portion of DAM clearing but the PTP Obligation mechanism that is used to carry the hedge to real-time is not de-rated.</a:t>
            </a:r>
          </a:p>
          <a:p>
            <a:pPr lvl="1">
              <a:defRPr/>
            </a:pPr>
            <a:r>
              <a:rPr lang="en-US" sz="2600" dirty="0" smtClean="0"/>
              <a:t>SFT does not see the complete spectrum of offers and bids because it only considers CRR flow.</a:t>
            </a:r>
          </a:p>
          <a:p>
            <a:pPr lvl="1">
              <a:defRPr/>
            </a:pPr>
            <a:r>
              <a:rPr lang="en-US" sz="2600" dirty="0" smtClean="0"/>
              <a:t>The complete  power flow in the DAM clearing process can result in 100% purchase of a bid to buy </a:t>
            </a:r>
            <a:r>
              <a:rPr lang="en-US" sz="2600" dirty="0" smtClean="0"/>
              <a:t>a </a:t>
            </a:r>
            <a:r>
              <a:rPr lang="en-US" sz="2600" dirty="0" smtClean="0"/>
              <a:t>PTP obligation</a:t>
            </a:r>
          </a:p>
          <a:p>
            <a:pPr lvl="1">
              <a:defRPr/>
            </a:pPr>
            <a:r>
              <a:rPr lang="en-US" sz="2600" dirty="0" smtClean="0"/>
              <a:t> The incomplete power flow in SFT can result in a de-rated revenue from the </a:t>
            </a:r>
            <a:r>
              <a:rPr lang="en-US" sz="2600" dirty="0" smtClean="0"/>
              <a:t>CRR</a:t>
            </a:r>
            <a:endParaRPr lang="en-US" sz="2600" dirty="0" smtClean="0"/>
          </a:p>
          <a:p>
            <a:pPr lvl="1">
              <a:defRPr/>
            </a:pPr>
            <a:r>
              <a:rPr lang="en-US" sz="2600" dirty="0" smtClean="0"/>
              <a:t>The result is a net cost to a load that is trying to hedge their resource in real-time</a:t>
            </a:r>
          </a:p>
          <a:p>
            <a:pPr marL="457200" lvl="1" indent="0">
              <a:buFontTx/>
              <a:buNone/>
              <a:defRPr/>
            </a:pPr>
            <a:endParaRPr lang="en-US" sz="2800" dirty="0"/>
          </a:p>
        </p:txBody>
      </p:sp>
      <p:sp>
        <p:nvSpPr>
          <p:cNvPr id="81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Meeting Title (optional)</a:t>
            </a:r>
          </a:p>
        </p:txBody>
      </p:sp>
      <p:sp>
        <p:nvSpPr>
          <p:cNvPr id="8197" name="Date Placeholder 4"/>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Date</a:t>
            </a:r>
          </a:p>
        </p:txBody>
      </p:sp>
    </p:spTree>
    <p:extLst>
      <p:ext uri="{BB962C8B-B14F-4D97-AF65-F5344CB8AC3E}">
        <p14:creationId xmlns:p14="http://schemas.microsoft.com/office/powerpoint/2010/main" val="877006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54509"/>
            <a:ext cx="8229600" cy="440257"/>
          </a:xfrm>
        </p:spPr>
        <p:txBody>
          <a:bodyPr/>
          <a:lstStyle/>
          <a:p>
            <a:r>
              <a:rPr lang="en-US" altLang="en-US" sz="2800" dirty="0" smtClean="0"/>
              <a:t>Proposed Solution</a:t>
            </a:r>
          </a:p>
        </p:txBody>
      </p:sp>
      <p:sp>
        <p:nvSpPr>
          <p:cNvPr id="9219" name="Content Placeholder 2"/>
          <p:cNvSpPr>
            <a:spLocks noGrp="1"/>
          </p:cNvSpPr>
          <p:nvPr>
            <p:ph idx="1"/>
          </p:nvPr>
        </p:nvSpPr>
        <p:spPr>
          <a:xfrm>
            <a:off x="399011" y="644237"/>
            <a:ext cx="8229600" cy="5033356"/>
          </a:xfrm>
        </p:spPr>
        <p:txBody>
          <a:bodyPr/>
          <a:lstStyle/>
          <a:p>
            <a:r>
              <a:rPr lang="en-US" altLang="en-US" sz="2800" dirty="0" smtClean="0"/>
              <a:t>CRR holders that are purchasing a PTP obligation in order to hedge in real-time	</a:t>
            </a:r>
          </a:p>
          <a:p>
            <a:pPr lvl="1"/>
            <a:r>
              <a:rPr lang="en-US" altLang="en-US" sz="2800" dirty="0" smtClean="0"/>
              <a:t>When there is a bid to buy on the same path, wait </a:t>
            </a:r>
            <a:r>
              <a:rPr lang="en-US" altLang="en-US" sz="2800" dirty="0" smtClean="0"/>
              <a:t>until the PTP obligation is purchased</a:t>
            </a:r>
          </a:p>
          <a:p>
            <a:pPr lvl="1"/>
            <a:r>
              <a:rPr lang="en-US" altLang="en-US" sz="2800" dirty="0" smtClean="0"/>
              <a:t>Then De-rate the CRR to equal the amount of PTP obligation that is purchased</a:t>
            </a:r>
          </a:p>
          <a:p>
            <a:pPr lvl="1"/>
            <a:r>
              <a:rPr lang="en-US" altLang="en-US" sz="2800" dirty="0" smtClean="0"/>
              <a:t>This allows loads that are just trying to hedge in real-time to remain net 0 in DAM</a:t>
            </a:r>
          </a:p>
          <a:p>
            <a:pPr lvl="1"/>
            <a:r>
              <a:rPr lang="en-US" altLang="en-US" sz="2800" dirty="0" smtClean="0"/>
              <a:t>Remains neutral in regards to balancing account (i.e. Revenue from CRR equals costs from PTP obligation purchase	</a:t>
            </a:r>
          </a:p>
        </p:txBody>
      </p:sp>
      <p:sp>
        <p:nvSpPr>
          <p:cNvPr id="92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Meeting Title (optional)</a:t>
            </a:r>
          </a:p>
        </p:txBody>
      </p:sp>
      <p:sp>
        <p:nvSpPr>
          <p:cNvPr id="9221" name="Date Placeholder 4"/>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Date</a:t>
            </a:r>
          </a:p>
        </p:txBody>
      </p:sp>
    </p:spTree>
    <p:extLst>
      <p:ext uri="{BB962C8B-B14F-4D97-AF65-F5344CB8AC3E}">
        <p14:creationId xmlns:p14="http://schemas.microsoft.com/office/powerpoint/2010/main" val="1946207463"/>
      </p:ext>
    </p:extLst>
  </p:cSld>
  <p:clrMapOvr>
    <a:masterClrMapping/>
  </p:clrMapOvr>
</p:sld>
</file>

<file path=ppt/theme/theme1.xml><?xml version="1.0" encoding="utf-8"?>
<a:theme xmlns:a="http://schemas.openxmlformats.org/drawingml/2006/main" name="LCRA-PPT-Template-Connectivity-standard">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1FC92985DC04F44B7111DA4C1F9BCEF" ma:contentTypeVersion="1" ma:contentTypeDescription="Create a new document." ma:contentTypeScope="" ma:versionID="f626738709c37d6d09e290b00bfd9d56">
  <xsd:schema xmlns:xsd="http://www.w3.org/2001/XMLSchema" xmlns:xs="http://www.w3.org/2001/XMLSchema" xmlns:p="http://schemas.microsoft.com/office/2006/metadata/properties" xmlns:ns1="http://schemas.microsoft.com/sharepoint/v3" targetNamespace="http://schemas.microsoft.com/office/2006/metadata/properties" ma:root="true" ma:fieldsID="6f0d331ebd68627ead16f146830ec63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40A0C1-8452-4757-8E1C-9F551276D248}">
  <ds:schemaRefs>
    <ds:schemaRef ds:uri="http://schemas.microsoft.com/sharepoint/v3/contenttype/forms"/>
  </ds:schemaRefs>
</ds:datastoreItem>
</file>

<file path=customXml/itemProps2.xml><?xml version="1.0" encoding="utf-8"?>
<ds:datastoreItem xmlns:ds="http://schemas.openxmlformats.org/officeDocument/2006/customXml" ds:itemID="{3AA08166-2AA0-42B2-AB51-60A40432A1C5}">
  <ds:schemaRefs>
    <ds:schemaRef ds:uri="http://purl.org/dc/dcmitype/"/>
    <ds:schemaRef ds:uri="http://purl.org/dc/terms/"/>
    <ds:schemaRef ds:uri="http://schemas.microsoft.com/office/2006/documentManagement/types"/>
    <ds:schemaRef ds:uri="http://www.w3.org/XML/1998/namespace"/>
    <ds:schemaRef ds:uri="http://purl.org/dc/elements/1.1/"/>
    <ds:schemaRef ds:uri="http://schemas.microsoft.com/office/infopath/2007/PartnerControls"/>
    <ds:schemaRef ds:uri="http://schemas.openxmlformats.org/package/2006/metadata/core-properties"/>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9C2B7F98-491F-478B-95BD-3388C9675B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LCRA-PPT-Template-Connectivity-standard</Template>
  <TotalTime>21669</TotalTime>
  <Words>353</Words>
  <Application>Microsoft Office PowerPoint</Application>
  <PresentationFormat>On-screen Show (4:3)</PresentationFormat>
  <Paragraphs>38</Paragraphs>
  <Slides>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ＭＳ Ｐゴシック</vt:lpstr>
      <vt:lpstr>Arial</vt:lpstr>
      <vt:lpstr>Arial Black</vt:lpstr>
      <vt:lpstr>Calibri</vt:lpstr>
      <vt:lpstr>Century Gothic</vt:lpstr>
      <vt:lpstr>LCRA-PPT-Template-Connectivity-standard</vt:lpstr>
      <vt:lpstr>LCRA Comments regarding NPRR 821</vt:lpstr>
      <vt:lpstr>CRR Cash Flow</vt:lpstr>
      <vt:lpstr>Day Ahead Clearing process</vt:lpstr>
      <vt:lpstr>De-rating Process Hurts Loads that use Resources to Hedge in Real-Time</vt:lpstr>
      <vt:lpstr>Proposed Solution</vt:lpstr>
    </vt:vector>
  </TitlesOfParts>
  <Company>Lower Colorado River Authority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Verifiable Costs</dc:title>
  <dc:creator>jmoeller</dc:creator>
  <cp:lastModifiedBy>jdumas</cp:lastModifiedBy>
  <cp:revision>158</cp:revision>
  <dcterms:created xsi:type="dcterms:W3CDTF">2015-11-04T13:56:40Z</dcterms:created>
  <dcterms:modified xsi:type="dcterms:W3CDTF">2017-08-01T20:31:11Z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0x01010061FC92985DC04F44B7111DA4C1F9BCEF</vt:lpwstr>
  </property>
</Properties>
</file>