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5" r:id="rId3"/>
    <p:sldId id="258" r:id="rId4"/>
    <p:sldId id="266" r:id="rId5"/>
    <p:sldId id="269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149FF3E-744A-4647-B8BD-E60BC25EA4CE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j-lt"/>
              </a:rPr>
              <a:t>Aug 3, </a:t>
            </a:r>
            <a:r>
              <a:rPr lang="en-US" sz="2800" dirty="0" smtClean="0">
                <a:latin typeface="+mj-lt"/>
              </a:rPr>
              <a:t>2017</a:t>
            </a:r>
            <a:endParaRPr lang="en-US" sz="2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dirty="0" smtClean="0">
                <a:solidFill>
                  <a:srgbClr val="00B0F0"/>
                </a:solidFill>
              </a:rPr>
              <a:t>RDWG Update to ROS</a:t>
            </a:r>
            <a:endParaRPr lang="en-US" sz="5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30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159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00B0F0"/>
                </a:solidFill>
              </a:rPr>
              <a:t>July 19 RDWG </a:t>
            </a:r>
            <a:r>
              <a:rPr lang="en-US" sz="4000" dirty="0" smtClean="0">
                <a:solidFill>
                  <a:srgbClr val="00B0F0"/>
                </a:solidFill>
              </a:rPr>
              <a:t>Meeting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2"/>
                </a:solidFill>
                <a:latin typeface="+mj-lt"/>
              </a:rPr>
              <a:t>The RDWG met on 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July 19, 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and 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discussed an ERCOT desire for changes to the Resource Registration Glossary to improve data for solar facilities.</a:t>
            </a:r>
            <a:br>
              <a:rPr lang="en-US" sz="2600" dirty="0" smtClean="0">
                <a:solidFill>
                  <a:schemeClr val="tx2"/>
                </a:solidFill>
                <a:latin typeface="+mj-lt"/>
              </a:rPr>
            </a:br>
            <a:endParaRPr lang="en-US" sz="2600" dirty="0" smtClean="0">
              <a:solidFill>
                <a:schemeClr val="tx2"/>
              </a:solidFill>
              <a:latin typeface="+mj-lt"/>
            </a:endParaRPr>
          </a:p>
          <a:p>
            <a:r>
              <a:rPr lang="en-US" sz="2600" dirty="0" smtClean="0">
                <a:solidFill>
                  <a:schemeClr val="tx2"/>
                </a:solidFill>
                <a:latin typeface="+mj-lt"/>
              </a:rPr>
              <a:t>Also discussed the 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status of the RARF v5.4 rollout, including business rule validations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131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>
                <a:solidFill>
                  <a:srgbClr val="00B0F0"/>
                </a:solidFill>
              </a:rPr>
              <a:t>Draft Solar RRGRR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343400"/>
          </a:xfrm>
        </p:spPr>
        <p:txBody>
          <a:bodyPr>
            <a:normAutofit fontScale="62500" lnSpcReduction="20000"/>
          </a:bodyPr>
          <a:lstStyle/>
          <a:p>
            <a: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RRGRR language is still being developed, but the focus of the proposed changes is primarily on improving the data quality for solar facilities.</a:t>
            </a:r>
            <a: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  <a:t/>
            </a:r>
            <a:b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endParaRPr lang="en-US" sz="4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Also will consider language enhancements to the glossary which would provide more guidance to market participants in different areas</a:t>
            </a:r>
            <a: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  <a:t/>
            </a:r>
            <a:b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endParaRPr lang="en-US" sz="4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Anticipate finishing language at the next RDWG meeting, then ERCOT will put it through internal review before generating an official RRGRR.</a:t>
            </a:r>
            <a: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  <a:t/>
            </a:r>
            <a:br>
              <a:rPr lang="en-US" sz="4200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endParaRPr lang="en-US" sz="4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5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944562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B0F0"/>
                </a:solidFill>
              </a:rPr>
              <a:t>RARF v5.4 Rollout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7924800" cy="4724400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2"/>
                </a:solidFill>
                <a:latin typeface="+mj-lt"/>
              </a:rPr>
              <a:t>The latest RARF revision was due back into ERCOT on June 30, and 297 RARFs were expected:</a:t>
            </a:r>
            <a:br>
              <a:rPr lang="en-US" sz="2600" dirty="0" smtClean="0">
                <a:solidFill>
                  <a:schemeClr val="tx2"/>
                </a:solidFill>
                <a:latin typeface="+mj-lt"/>
              </a:rPr>
            </a:br>
            <a:r>
              <a:rPr lang="en-US" sz="2600" dirty="0" smtClean="0">
                <a:solidFill>
                  <a:schemeClr val="tx2"/>
                </a:solidFill>
                <a:latin typeface="+mj-lt"/>
              </a:rPr>
              <a:t/>
            </a:r>
            <a:br>
              <a:rPr lang="en-US" sz="2600" dirty="0" smtClean="0">
                <a:solidFill>
                  <a:schemeClr val="tx2"/>
                </a:solidFill>
                <a:latin typeface="+mj-lt"/>
              </a:rPr>
            </a:b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As of 6/30/17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217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 were received by the deadline</a:t>
            </a:r>
            <a:endParaRPr lang="en-US" sz="2600" dirty="0" smtClean="0">
              <a:solidFill>
                <a:schemeClr val="tx2"/>
              </a:solidFill>
              <a:latin typeface="+mj-lt"/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79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 of those passed initial validation, </a:t>
            </a:r>
            <a:r>
              <a:rPr lang="en-US" sz="2600" dirty="0" smtClean="0">
                <a:solidFill>
                  <a:srgbClr val="FFFF00"/>
                </a:solidFill>
                <a:latin typeface="+mj-lt"/>
              </a:rPr>
              <a:t>138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 rejected</a:t>
            </a:r>
            <a:br>
              <a:rPr lang="en-US" sz="2600" dirty="0" smtClean="0">
                <a:solidFill>
                  <a:schemeClr val="tx2"/>
                </a:solidFill>
                <a:latin typeface="+mj-lt"/>
              </a:rPr>
            </a:br>
            <a:endParaRPr lang="en-US" sz="2600" dirty="0" smtClean="0">
              <a:solidFill>
                <a:schemeClr val="tx2"/>
              </a:solidFill>
              <a:latin typeface="+mj-lt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As of 7/26/17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149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 RARFs have been approved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FFFF00"/>
                </a:solidFill>
                <a:latin typeface="+mj-lt"/>
              </a:rPr>
              <a:t>94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 are still in a rejected status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FF0000"/>
                </a:solidFill>
                <a:latin typeface="+mj-lt"/>
              </a:rPr>
              <a:t>54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 have still not been received</a:t>
            </a:r>
            <a:r>
              <a:rPr lang="en-US" sz="2600" dirty="0" smtClean="0">
                <a:latin typeface="+mj-lt"/>
              </a:rPr>
              <a:t/>
            </a:r>
            <a:br>
              <a:rPr lang="en-US" sz="2600" dirty="0" smtClean="0">
                <a:latin typeface="+mj-lt"/>
              </a:rPr>
            </a:br>
            <a:endParaRPr lang="en-US" sz="2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49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162800" cy="9906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F0"/>
                </a:solidFill>
              </a:rPr>
              <a:t>RARF v5.4 </a:t>
            </a:r>
            <a:r>
              <a:rPr lang="en-US" sz="4000" dirty="0" smtClean="0">
                <a:solidFill>
                  <a:srgbClr val="00B0F0"/>
                </a:solidFill>
              </a:rPr>
              <a:t>Rollout </a:t>
            </a:r>
            <a:r>
              <a:rPr lang="en-US" sz="1400" dirty="0" smtClean="0">
                <a:solidFill>
                  <a:srgbClr val="00B0F0"/>
                </a:solidFill>
              </a:rPr>
              <a:t>cont.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+mj-lt"/>
              </a:rPr>
              <a:t>During initial receipt of the RARFs, several errors were discovered in the business validation rules, causing initial rejection of the received RARFs.</a:t>
            </a:r>
            <a:br>
              <a:rPr lang="en-US" sz="2800" dirty="0" smtClean="0">
                <a:solidFill>
                  <a:schemeClr val="tx2"/>
                </a:solidFill>
                <a:latin typeface="+mj-lt"/>
              </a:rPr>
            </a:br>
            <a:endParaRPr lang="en-US" sz="2800" dirty="0" smtClean="0">
              <a:solidFill>
                <a:schemeClr val="tx2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+mj-lt"/>
              </a:rPr>
              <a:t>The majority of the errors were identified and fixed within a few days</a:t>
            </a:r>
            <a:br>
              <a:rPr lang="en-US" sz="2800" dirty="0" smtClean="0">
                <a:solidFill>
                  <a:schemeClr val="tx2"/>
                </a:solidFill>
                <a:latin typeface="+mj-lt"/>
              </a:rPr>
            </a:br>
            <a:endParaRPr lang="en-US" sz="2800" dirty="0" smtClean="0">
              <a:solidFill>
                <a:schemeClr val="tx2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+mj-lt"/>
              </a:rPr>
              <a:t>Occasional issues with the validation rules continue to appear, and the RDWG is working with Resource Registration to identify and fix the problems as they appear.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6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solidFill>
                  <a:srgbClr val="00B0F0"/>
                </a:solidFill>
              </a:rPr>
              <a:t>Calendar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2"/>
                </a:solidFill>
              </a:rPr>
              <a:t>Next RDWG meeting is scheduled for </a:t>
            </a:r>
            <a:r>
              <a:rPr lang="en-US" sz="2600" dirty="0" smtClean="0">
                <a:solidFill>
                  <a:schemeClr val="tx2"/>
                </a:solidFill>
              </a:rPr>
              <a:t>Aug 28, </a:t>
            </a:r>
            <a:r>
              <a:rPr lang="en-US" sz="2600" dirty="0" smtClean="0">
                <a:solidFill>
                  <a:schemeClr val="tx2"/>
                </a:solidFill>
              </a:rPr>
              <a:t>2017.</a:t>
            </a:r>
            <a:endParaRPr lang="en-US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61732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539</TotalTime>
  <Words>127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Horizon</vt:lpstr>
      <vt:lpstr>RDWG Update to ROS</vt:lpstr>
      <vt:lpstr>July 19 RDWG Meeting</vt:lpstr>
      <vt:lpstr>   Draft Solar RRGRR </vt:lpstr>
      <vt:lpstr>RARF v5.4 Rollout</vt:lpstr>
      <vt:lpstr>RARF v5.4 Rollout cont.</vt:lpstr>
      <vt:lpstr>Calendar</vt:lpstr>
    </vt:vector>
  </TitlesOfParts>
  <Company>NRG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RDWG Update to ROS</dc:title>
  <dc:creator>John D. Palen</dc:creator>
  <cp:lastModifiedBy>John D. Palen</cp:lastModifiedBy>
  <cp:revision>35</cp:revision>
  <dcterms:created xsi:type="dcterms:W3CDTF">2016-06-29T14:59:46Z</dcterms:created>
  <dcterms:modified xsi:type="dcterms:W3CDTF">2017-07-28T15:09:36Z</dcterms:modified>
</cp:coreProperties>
</file>