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>
        <p:scale>
          <a:sx n="101" d="100"/>
          <a:sy n="101" d="100"/>
        </p:scale>
        <p:origin x="-756" y="-9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002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24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23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181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185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43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342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477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048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504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567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D0D46-40A3-4597-A497-A5F10193839D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96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Operations Working Group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Chair-Matt Carter</a:t>
            </a:r>
          </a:p>
          <a:p>
            <a:r>
              <a:rPr lang="en-US" dirty="0" smtClean="0"/>
              <a:t>Vice-Chair-Rick </a:t>
            </a:r>
            <a:r>
              <a:rPr lang="en-US" dirty="0" err="1" smtClean="0"/>
              <a:t>Gillean</a:t>
            </a:r>
            <a:endParaRPr lang="en-US" dirty="0" smtClean="0"/>
          </a:p>
          <a:p>
            <a:r>
              <a:rPr lang="en-US" dirty="0" smtClean="0"/>
              <a:t>8/3/2017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565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/>
              <a:t/>
            </a:r>
            <a:br>
              <a:rPr lang="en-US" sz="3100" dirty="0"/>
            </a:br>
            <a:r>
              <a:rPr lang="en-US" sz="2900" b="1" dirty="0" smtClean="0"/>
              <a:t>ROS </a:t>
            </a:r>
            <a:r>
              <a:rPr lang="en-US" sz="2900" b="1" dirty="0"/>
              <a:t>Assignment to OWG: Review Nodal Protocol 8.1.1.2.1.4 language to validate whether or not “stated at profile” means to include it in the RARF. </a:t>
            </a:r>
            <a:br>
              <a:rPr lang="en-US" sz="2900" b="1" dirty="0"/>
            </a:br>
            <a:endParaRPr lang="en-US" sz="29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The answer is no, Nodal Protocol 8.1.1.2.1.4 language to validate whether or not “stated at profile “does not means to include it in the RARF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575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/>
                <a:ea typeface="Calibri"/>
              </a:rPr>
              <a:t>NOGRR169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Tabled for one month.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60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/>
                <a:ea typeface="Calibri"/>
              </a:rPr>
              <a:t>NOGRR173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No Action Taken.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106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latin typeface="Calibri" panose="020F0502020204030204" pitchFamily="34" charset="0"/>
                <a:cs typeface="Times New Roman"/>
              </a:rPr>
              <a:t>Posting of Emergency Operations Plans re NOGRR165, </a:t>
            </a:r>
            <a:r>
              <a:rPr lang="en-US" sz="2400" b="1" dirty="0">
                <a:latin typeface="Calibri" panose="020F0502020204030204" pitchFamily="34" charset="0"/>
              </a:rPr>
              <a:t/>
            </a:r>
            <a:br>
              <a:rPr lang="en-US" sz="2400" b="1" dirty="0">
                <a:latin typeface="Calibri" panose="020F0502020204030204" pitchFamily="34" charset="0"/>
              </a:rPr>
            </a:br>
            <a:r>
              <a:rPr lang="en-US" sz="2400" b="1" dirty="0">
                <a:latin typeface="Calibri" panose="020F0502020204030204" pitchFamily="34" charset="0"/>
                <a:ea typeface="Calibri"/>
              </a:rPr>
              <a:t>Emergency Operations Plan as Required by NERC </a:t>
            </a:r>
            <a:endParaRPr lang="en-US" sz="24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Recommend to ROS not to post on the MIS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88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64</Words>
  <Application>Microsoft Office PowerPoint</Application>
  <PresentationFormat>Custom</PresentationFormat>
  <Paragraphs>13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Operations Working Group </vt:lpstr>
      <vt:lpstr>  ROS Assignment to OWG: Review Nodal Protocol 8.1.1.2.1.4 language to validate whether or not “stated at profile” means to include it in the RARF.  </vt:lpstr>
      <vt:lpstr>NOGRR169</vt:lpstr>
      <vt:lpstr>NOGRR173</vt:lpstr>
      <vt:lpstr>Posting of Emergency Operations Plans re NOGRR165,  Emergency Operations Plan as Required by NERC </vt:lpstr>
    </vt:vector>
  </TitlesOfParts>
  <Company>Garland Power &amp; Light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Working Group</dc:title>
  <dc:creator>Carter, Matt</dc:creator>
  <cp:lastModifiedBy>LSP</cp:lastModifiedBy>
  <cp:revision>11</cp:revision>
  <dcterms:created xsi:type="dcterms:W3CDTF">2017-05-03T20:12:06Z</dcterms:created>
  <dcterms:modified xsi:type="dcterms:W3CDTF">2017-07-25T15:21:54Z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722B413E-14ED-44AB-BA37-C0F7103B7B0E</vt:lpwstr>
  </property>
  <property fmtid="{D5CDD505-2E9C-101B-9397-08002B2CF9AE}" pid="3" name="ArticulatePath">
    <vt:lpwstr>Presentation1</vt:lpwstr>
  </property>
</Properties>
</file>