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>
        <p:scale>
          <a:sx n="101" d="100"/>
          <a:sy n="101" d="100"/>
        </p:scale>
        <p:origin x="-756" y="-9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Operations Working Group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Chair-Matt Carter</a:t>
            </a:r>
          </a:p>
          <a:p>
            <a:r>
              <a:rPr lang="en-US" dirty="0" smtClean="0"/>
              <a:t>Vice-Chair-Rick </a:t>
            </a:r>
            <a:r>
              <a:rPr lang="en-US" dirty="0" err="1" smtClean="0"/>
              <a:t>Gillean</a:t>
            </a:r>
            <a:endParaRPr lang="en-US" dirty="0" smtClean="0"/>
          </a:p>
          <a:p>
            <a:r>
              <a:rPr lang="en-US" dirty="0" smtClean="0"/>
              <a:t>8/3/2017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2900" b="1" dirty="0" smtClean="0"/>
              <a:t>ROS </a:t>
            </a:r>
            <a:r>
              <a:rPr lang="en-US" sz="2900" b="1" dirty="0"/>
              <a:t>Assignment to OWG: Review Nodal Protocol 8.1.1.2.1.4 language to validate whether or not “stated at profile” means to include it in the RARF. </a:t>
            </a:r>
            <a:br>
              <a:rPr lang="en-US" sz="2900" b="1" dirty="0"/>
            </a:br>
            <a:endParaRPr lang="en-US" sz="2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The answer is no, Nodal Protocol 8.1.1.2.1.4 language to validate whether or not “stated at profile “does not means to include it in the RARF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7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/>
                <a:ea typeface="Calibri"/>
              </a:rPr>
              <a:t>NOGRR169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Tabled for one month.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0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ea typeface="Calibri"/>
              </a:rPr>
              <a:t>NOGRR173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 Action Taken.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0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cs typeface="Times New Roman"/>
              </a:rPr>
              <a:t>Posting of Emergency Operations Plans re NOGRR165, </a:t>
            </a:r>
            <a:r>
              <a:rPr lang="en-US" sz="2400" b="1" dirty="0">
                <a:latin typeface="Calibri" panose="020F0502020204030204" pitchFamily="34" charset="0"/>
              </a:rPr>
              <a:t/>
            </a:r>
            <a:br>
              <a:rPr lang="en-US" sz="2400" b="1" dirty="0">
                <a:latin typeface="Calibri" panose="020F0502020204030204" pitchFamily="34" charset="0"/>
              </a:rPr>
            </a:br>
            <a:r>
              <a:rPr lang="en-US" sz="2400" b="1" dirty="0">
                <a:latin typeface="Calibri" panose="020F0502020204030204" pitchFamily="34" charset="0"/>
                <a:ea typeface="Calibri"/>
              </a:rPr>
              <a:t>Emergency Operations Plan as Required by NERC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Recommend to ROS not to post on the MIS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88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64</Words>
  <Application>Microsoft Office PowerPoint</Application>
  <PresentationFormat>Custom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Operations Working Group </vt:lpstr>
      <vt:lpstr>  ROS Assignment to OWG: Review Nodal Protocol 8.1.1.2.1.4 language to validate whether or not “stated at profile” means to include it in the RARF.  </vt:lpstr>
      <vt:lpstr>NOGRR169</vt:lpstr>
      <vt:lpstr>NOGRR173</vt:lpstr>
      <vt:lpstr>Posting of Emergency Operations Plans re NOGRR165,  Emergency Operations Plan as Required by NERC </vt:lpstr>
    </vt:vector>
  </TitlesOfParts>
  <Company>Garland Power &amp; 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LSP</cp:lastModifiedBy>
  <cp:revision>11</cp:revision>
  <dcterms:created xsi:type="dcterms:W3CDTF">2017-05-03T20:12:06Z</dcterms:created>
  <dcterms:modified xsi:type="dcterms:W3CDTF">2017-07-25T15:21:54Z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