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6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06/01/17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06/02/17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06/22/17 </a:t>
            </a:r>
            <a:r>
              <a:rPr lang="en-US" sz="1600" dirty="0"/>
              <a:t>– ERCOT experienced an outage </a:t>
            </a:r>
            <a:r>
              <a:rPr lang="en-US" sz="1600" dirty="0" smtClean="0"/>
              <a:t>of </a:t>
            </a:r>
            <a:r>
              <a:rPr lang="en-US" sz="1600" dirty="0"/>
              <a:t>the Market Information System (MIS) between </a:t>
            </a:r>
            <a:r>
              <a:rPr lang="en-US" sz="1600" kern="0" dirty="0" smtClean="0">
                <a:solidFill>
                  <a:srgbClr val="000000"/>
                </a:solidFill>
              </a:rPr>
              <a:t>5:59 </a:t>
            </a:r>
            <a:r>
              <a:rPr lang="en-US" sz="1600" kern="0" dirty="0">
                <a:solidFill>
                  <a:srgbClr val="000000"/>
                </a:solidFill>
              </a:rPr>
              <a:t>AM – </a:t>
            </a:r>
            <a:r>
              <a:rPr lang="en-US" sz="1600" kern="0" dirty="0" smtClean="0">
                <a:solidFill>
                  <a:srgbClr val="000000"/>
                </a:solidFill>
              </a:rPr>
              <a:t>6:14 AM</a:t>
            </a:r>
            <a:endParaRPr lang="en-US" sz="16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All services </a:t>
            </a:r>
            <a:r>
              <a:rPr lang="en-US" sz="1400" kern="0" dirty="0" smtClean="0">
                <a:solidFill>
                  <a:srgbClr val="000000"/>
                </a:solidFill>
              </a:rPr>
              <a:t>accessed </a:t>
            </a:r>
            <a:r>
              <a:rPr lang="en-US" sz="1400" kern="0" dirty="0" smtClean="0">
                <a:solidFill>
                  <a:srgbClr val="000000"/>
                </a:solidFill>
              </a:rPr>
              <a:t>through the MIS were unavailable during the outage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14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91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95</cp:revision>
  <cp:lastPrinted>2016-01-21T20:53:15Z</cp:lastPrinted>
  <dcterms:created xsi:type="dcterms:W3CDTF">2016-01-21T15:20:31Z</dcterms:created>
  <dcterms:modified xsi:type="dcterms:W3CDTF">2017-07-17T22:04:55Z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