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8752" autoAdjust="0"/>
  </p:normalViewPr>
  <p:slideViewPr>
    <p:cSldViewPr showGuides="1">
      <p:cViewPr varScale="1">
        <p:scale>
          <a:sx n="104" d="100"/>
          <a:sy n="104" d="100"/>
        </p:scale>
        <p:origin x="120" y="3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197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Prioritization Review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July 20,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88466"/>
              </p:ext>
            </p:extLst>
          </p:nvPr>
        </p:nvGraphicFramePr>
        <p:xfrm>
          <a:off x="77753" y="1132117"/>
          <a:ext cx="8991599" cy="2422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NPRR812 </a:t>
                      </a:r>
                      <a:r>
                        <a:rPr lang="en-US" sz="1050" dirty="0" smtClean="0"/>
                        <a:t>– Alignment of Currently-Published Reports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July </a:t>
                      </a:r>
                      <a:r>
                        <a:rPr lang="en-US" sz="1050" dirty="0" smtClean="0"/>
                        <a:t>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$20k-$30k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NPRR562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050" dirty="0" err="1" smtClean="0"/>
                        <a:t>Subsynchronous</a:t>
                      </a:r>
                      <a:r>
                        <a:rPr lang="en-US" sz="1050" dirty="0" smtClean="0"/>
                        <a:t> Resonance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Aug </a:t>
                      </a:r>
                      <a:r>
                        <a:rPr lang="en-US" sz="1050" dirty="0" smtClean="0"/>
                        <a:t>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$25k-$35k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NPRR830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Revision of 4-Coincident Peak Methodology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2017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$120k-$160k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NPRR749 </a:t>
                      </a:r>
                      <a:r>
                        <a:rPr lang="en-US" sz="1050" dirty="0" smtClean="0"/>
                        <a:t>– Option Cost for Outstanding CRRs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Feb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Saracen Energy West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23228" y="1950363"/>
            <a:ext cx="22023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Target </a:t>
            </a:r>
            <a:r>
              <a:rPr lang="en-US" sz="800" i="1" dirty="0" smtClean="0">
                <a:solidFill>
                  <a:srgbClr val="FF0000"/>
                </a:solidFill>
              </a:rPr>
              <a:t>Start Date </a:t>
            </a:r>
            <a:r>
              <a:rPr lang="en-US" sz="800" b="0" i="1" dirty="0" smtClean="0">
                <a:solidFill>
                  <a:srgbClr val="FF0000"/>
                </a:solidFill>
              </a:rPr>
              <a:t>from </a:t>
            </a:r>
            <a:r>
              <a:rPr lang="en-US" sz="800" i="1" dirty="0" smtClean="0">
                <a:solidFill>
                  <a:srgbClr val="FF0000"/>
                </a:solidFill>
              </a:rPr>
              <a:t>June</a:t>
            </a:r>
            <a:r>
              <a:rPr lang="en-US" sz="800" i="1" dirty="0" smtClean="0">
                <a:solidFill>
                  <a:srgbClr val="FF0000"/>
                </a:solidFill>
              </a:rPr>
              <a:t> </a:t>
            </a:r>
            <a:r>
              <a:rPr lang="en-US" sz="800" b="0" i="1" dirty="0" smtClean="0">
                <a:solidFill>
                  <a:srgbClr val="FF0000"/>
                </a:solidFill>
              </a:rPr>
              <a:t>2017</a:t>
            </a:r>
            <a:endParaRPr lang="en-US" sz="8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32828</TotalTime>
  <Words>98</Words>
  <Application>Microsoft Office PowerPoint</Application>
  <PresentationFormat>On-screen Show (4:3)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Approved Revision Requests “Not Started” – Planned to Start in Future Months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273</cp:revision>
  <cp:lastPrinted>2016-11-02T13:19:35Z</cp:lastPrinted>
  <dcterms:created xsi:type="dcterms:W3CDTF">2016-01-21T15:20:31Z</dcterms:created>
  <dcterms:modified xsi:type="dcterms:W3CDTF">2017-07-14T16:00:04Z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