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TDSP AMSR Cycle Read Analysis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AMWG Meeting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</a:t>
            </a:r>
            <a:r>
              <a:rPr lang="en-US" dirty="0" smtClean="0"/>
              <a:t> 20,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AMSR Cycle Read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endParaRPr lang="en-US" sz="1800" b="1" dirty="0" smtClean="0"/>
          </a:p>
          <a:p>
            <a:r>
              <a:rPr lang="en-US" sz="1800" b="1" dirty="0" smtClean="0"/>
              <a:t>Scope limited to </a:t>
            </a:r>
            <a:r>
              <a:rPr lang="en-US" sz="1800" b="1" dirty="0" smtClean="0"/>
              <a:t>March</a:t>
            </a:r>
            <a:r>
              <a:rPr lang="en-US" sz="1800" b="1" dirty="0" smtClean="0"/>
              <a:t> 2017 </a:t>
            </a:r>
            <a:r>
              <a:rPr lang="en-US" sz="1800" b="1" dirty="0" smtClean="0"/>
              <a:t>AMSR Cycle Reads where the kWh delta was greater than +/- 500 kWh</a:t>
            </a:r>
          </a:p>
          <a:p>
            <a:pPr lvl="1"/>
            <a:r>
              <a:rPr lang="en-US" sz="1800" dirty="0" smtClean="0"/>
              <a:t>293</a:t>
            </a:r>
            <a:r>
              <a:rPr lang="en-US" sz="1800" dirty="0" smtClean="0"/>
              <a:t> </a:t>
            </a:r>
            <a:r>
              <a:rPr lang="en-US" sz="1800" dirty="0" smtClean="0"/>
              <a:t>ESI IDs identified</a:t>
            </a:r>
          </a:p>
          <a:p>
            <a:pPr lvl="1"/>
            <a:r>
              <a:rPr lang="en-US" sz="1800" dirty="0" smtClean="0"/>
              <a:t>289</a:t>
            </a:r>
            <a:r>
              <a:rPr lang="en-US" sz="1800" dirty="0" smtClean="0"/>
              <a:t> </a:t>
            </a:r>
            <a:r>
              <a:rPr lang="en-US" sz="1800" dirty="0" smtClean="0"/>
              <a:t>ESI IDs root cause determined</a:t>
            </a:r>
          </a:p>
          <a:p>
            <a:pPr lvl="1"/>
            <a:r>
              <a:rPr lang="en-US" sz="1800" dirty="0"/>
              <a:t>  </a:t>
            </a:r>
            <a:r>
              <a:rPr lang="en-US" sz="1800" dirty="0" smtClean="0"/>
              <a:t>  4 ESI IDs still under investigation</a:t>
            </a:r>
          </a:p>
          <a:p>
            <a:pPr marL="457200" lvl="1" indent="0">
              <a:buNone/>
            </a:pPr>
            <a:endParaRPr lang="en-US" sz="14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TDSPs performed root cause analysis and grouped outliers into buckets</a:t>
            </a:r>
          </a:p>
          <a:p>
            <a:pPr lvl="1"/>
            <a:r>
              <a:rPr lang="en-US" sz="1800" dirty="0" smtClean="0"/>
              <a:t>One new category added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Counts by Category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914400"/>
            <a:ext cx="716279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9213"/>
          </a:xfrm>
        </p:spPr>
        <p:txBody>
          <a:bodyPr/>
          <a:lstStyle/>
          <a:p>
            <a:r>
              <a:rPr lang="en-US" dirty="0" smtClean="0"/>
              <a:t>Timing and Content of Next </a:t>
            </a:r>
            <a:r>
              <a:rPr lang="en-US" dirty="0" smtClean="0"/>
              <a:t>Report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altLang="en-US" sz="1800" dirty="0" smtClean="0"/>
              <a:t>Below is the proposed schedule if TDSP detailed analysis is still necessary</a:t>
            </a:r>
            <a:endParaRPr lang="en-US" altLang="en-US" sz="1800" dirty="0" smtClean="0"/>
          </a:p>
          <a:p>
            <a:endParaRPr lang="en-US" altLang="en-US" sz="1800" dirty="0" smtClean="0"/>
          </a:p>
          <a:p>
            <a:r>
              <a:rPr lang="en-US" altLang="en-US" sz="1800" dirty="0" smtClean="0"/>
              <a:t>Limit </a:t>
            </a:r>
            <a:r>
              <a:rPr lang="en-US" altLang="en-US" sz="1800" dirty="0"/>
              <a:t>scope to </a:t>
            </a:r>
            <a:r>
              <a:rPr lang="en-US" altLang="en-US" sz="1800" dirty="0" smtClean="0"/>
              <a:t>July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2017 </a:t>
            </a:r>
            <a:r>
              <a:rPr lang="en-US" altLang="en-US" sz="1800" dirty="0"/>
              <a:t>AMSR Cycle Reads where the kWh delta is greater than 500 </a:t>
            </a:r>
            <a:r>
              <a:rPr lang="en-US" altLang="en-US" sz="1800" dirty="0" smtClean="0"/>
              <a:t>kWh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altLang="en-US" sz="1800" dirty="0"/>
              <a:t>ERCOT Pull </a:t>
            </a:r>
            <a:r>
              <a:rPr lang="en-US" altLang="en-US" sz="1800" dirty="0" smtClean="0"/>
              <a:t>July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data the week of </a:t>
            </a:r>
            <a:r>
              <a:rPr lang="en-US" altLang="en-US" sz="1800" dirty="0" smtClean="0"/>
              <a:t>September</a:t>
            </a:r>
            <a:r>
              <a:rPr lang="en-US" altLang="en-US" sz="1800" dirty="0" smtClean="0"/>
              <a:t> 18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and </a:t>
            </a:r>
            <a:r>
              <a:rPr lang="en-US" altLang="en-US" sz="1800" dirty="0"/>
              <a:t>provide files to each TDSP, no later than </a:t>
            </a:r>
            <a:r>
              <a:rPr lang="en-US" altLang="en-US" sz="1800" dirty="0" smtClean="0"/>
              <a:t>September 22</a:t>
            </a:r>
            <a:r>
              <a:rPr lang="en-US" altLang="en-US" sz="1800" baseline="30000" dirty="0" smtClean="0"/>
              <a:t>nd</a:t>
            </a: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TDSP’s perform </a:t>
            </a:r>
            <a:r>
              <a:rPr lang="en-US" altLang="en-US" sz="1800" dirty="0" smtClean="0"/>
              <a:t>detailed analysis </a:t>
            </a:r>
            <a:r>
              <a:rPr lang="en-US" altLang="en-US" sz="1800" dirty="0"/>
              <a:t>and provide </a:t>
            </a:r>
            <a:r>
              <a:rPr lang="en-US" altLang="en-US" sz="1800" dirty="0" smtClean="0"/>
              <a:t>results </a:t>
            </a:r>
            <a:r>
              <a:rPr lang="en-US" altLang="en-US" sz="1800" dirty="0"/>
              <a:t>to ERCOT with groupings into categories, no later </a:t>
            </a:r>
            <a:r>
              <a:rPr lang="en-US" altLang="en-US" sz="1800" dirty="0" smtClean="0"/>
              <a:t>than </a:t>
            </a:r>
            <a:r>
              <a:rPr lang="en-US" altLang="en-US" sz="1800" dirty="0" smtClean="0"/>
              <a:t>October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30</a:t>
            </a:r>
            <a:r>
              <a:rPr lang="en-US" altLang="en-US" sz="1800" baseline="30000" dirty="0" smtClean="0"/>
              <a:t>th</a:t>
            </a:r>
            <a:endParaRPr lang="en-US" altLang="en-US" sz="1800" baseline="30000" dirty="0" smtClean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ERCOT compiles TDSP analysis for </a:t>
            </a:r>
            <a:r>
              <a:rPr lang="en-US" altLang="en-US" sz="1800" dirty="0" smtClean="0"/>
              <a:t>the November</a:t>
            </a:r>
            <a:r>
              <a:rPr lang="en-US" altLang="en-US" sz="1800" dirty="0" smtClean="0"/>
              <a:t> 16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AMWG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158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AMSR Cycle Read Analysis</vt:lpstr>
      <vt:lpstr>Counts by Category</vt:lpstr>
      <vt:lpstr>Timing and Content of Next Report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Roberts, Randy</cp:lastModifiedBy>
  <cp:revision>43</cp:revision>
  <cp:lastPrinted>2016-03-22T16:20:25Z</cp:lastPrinted>
  <dcterms:created xsi:type="dcterms:W3CDTF">2016-01-21T15:20:31Z</dcterms:created>
  <dcterms:modified xsi:type="dcterms:W3CDTF">2017-07-12T21:09:37Z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