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7/10/2017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7" y="1371600"/>
            <a:ext cx="8644445" cy="951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2585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99</cp:revision>
  <cp:lastPrinted>2016-01-21T20:53:15Z</cp:lastPrinted>
  <dcterms:created xsi:type="dcterms:W3CDTF">2016-01-21T15:20:31Z</dcterms:created>
  <dcterms:modified xsi:type="dcterms:W3CDTF">2017-07-05T15:24:41Z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