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57" r:id="rId8"/>
    <p:sldId id="286" r:id="rId9"/>
    <p:sldId id="288" r:id="rId10"/>
    <p:sldId id="289" r:id="rId11"/>
    <p:sldId id="290" r:id="rId12"/>
    <p:sldId id="291" r:id="rId13"/>
    <p:sldId id="299" r:id="rId14"/>
    <p:sldId id="294" r:id="rId15"/>
    <p:sldId id="293" r:id="rId16"/>
    <p:sldId id="292" r:id="rId17"/>
    <p:sldId id="29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20" d="100"/>
          <a:sy n="120" d="100"/>
        </p:scale>
        <p:origin x="1344" y="2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76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79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8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12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35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95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>
                <a:solidFill>
                  <a:schemeClr val="tx1"/>
                </a:solidFill>
              </a:rPr>
              <a:t>June 2017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QMWG 07/10/2017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10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June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329016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June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539800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3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r>
              <a:rPr lang="en-US" dirty="0" smtClean="0"/>
              <a:t>12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June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674119"/>
              </p:ext>
            </p:extLst>
          </p:nvPr>
        </p:nvGraphicFramePr>
        <p:xfrm>
          <a:off x="533400" y="973580"/>
          <a:ext cx="8153399" cy="414202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2,480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2,913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70.12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2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85% </a:t>
            </a:r>
            <a:r>
              <a:rPr lang="en-US" altLang="en-US" dirty="0" smtClean="0"/>
              <a:t>June </a:t>
            </a:r>
            <a:r>
              <a:rPr lang="en-US" altLang="en-US" dirty="0" smtClean="0"/>
              <a:t>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866670"/>
              </p:ext>
            </p:extLst>
          </p:nvPr>
        </p:nvGraphicFramePr>
        <p:xfrm>
          <a:off x="533400" y="1066800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Unit 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84.48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Unit 312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Unit 313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240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286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1.31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83.92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June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642000"/>
              </p:ext>
            </p:extLst>
          </p:nvPr>
        </p:nvGraphicFramePr>
        <p:xfrm>
          <a:off x="304800" y="10668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&gt;100 INT, &lt;95%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3.42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15,548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1,846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146.68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205.11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≥ 95% June </a:t>
            </a:r>
            <a:r>
              <a:rPr lang="en-US" altLang="en-US" dirty="0" smtClean="0"/>
              <a:t>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35496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June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50347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June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79671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June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324673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82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June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065974"/>
              </p:ext>
            </p:extLst>
          </p:nvPr>
        </p:nvGraphicFramePr>
        <p:xfrm>
          <a:off x="533400" y="83820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Totals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12,322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12,629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3.61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98.88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65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 95% June </a:t>
            </a:r>
            <a:r>
              <a:rPr lang="en-US" altLang="en-US" dirty="0" smtClean="0"/>
              <a:t>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595393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c34af464-7aa1-4edd-9be4-83dffc1cb926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</TotalTime>
  <Words>998</Words>
  <Application>Microsoft Office PowerPoint</Application>
  <PresentationFormat>On-screen Show (4:3)</PresentationFormat>
  <Paragraphs>673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June 2017 </vt:lpstr>
      <vt:lpstr>IRR Summary June 2017</vt:lpstr>
      <vt:lpstr>IRR GREDP ≥ 95% June 2017 </vt:lpstr>
      <vt:lpstr>IRR GREDP ≥ 95% June 2017 </vt:lpstr>
      <vt:lpstr>IRR GREDP ≥ 95% June 2017 </vt:lpstr>
      <vt:lpstr>IRR GREDP ≥ 95% June 2017 </vt:lpstr>
      <vt:lpstr>IRR GREDP ≥ 95% June 2017 </vt:lpstr>
      <vt:lpstr>IRR GREDP &lt; 95% June 2017 </vt:lpstr>
      <vt:lpstr>IRR GREDP &lt; 95% June 2017 </vt:lpstr>
      <vt:lpstr>IRR GREDP &lt; 95% June 2017 </vt:lpstr>
      <vt:lpstr>IRR GREDP &lt; 95% June 2017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173</cp:revision>
  <cp:lastPrinted>2016-01-21T20:53:15Z</cp:lastPrinted>
  <dcterms:created xsi:type="dcterms:W3CDTF">2016-01-21T15:20:31Z</dcterms:created>
  <dcterms:modified xsi:type="dcterms:W3CDTF">2017-07-05T18:43:48Z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