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06/30/2017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07/11/2017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67041"/>
              </p:ext>
            </p:extLst>
          </p:nvPr>
        </p:nvGraphicFramePr>
        <p:xfrm>
          <a:off x="304788" y="1386682"/>
          <a:ext cx="8458212" cy="3566313"/>
        </p:xfrm>
        <a:graphic>
          <a:graphicData uri="http://schemas.openxmlformats.org/drawingml/2006/table">
            <a:tbl>
              <a:tblPr/>
              <a:tblGrid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  <a:gridCol w="704851"/>
              </a:tblGrid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6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April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April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April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97809"/>
              </p:ext>
            </p:extLst>
          </p:nvPr>
        </p:nvGraphicFramePr>
        <p:xfrm>
          <a:off x="2158995" y="107156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718506"/>
              </p:ext>
            </p:extLst>
          </p:nvPr>
        </p:nvGraphicFramePr>
        <p:xfrm>
          <a:off x="4152895" y="52006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5" y="52006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April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8001000" y="260979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77200" y="92115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93065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82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61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April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7073</TotalTime>
  <Words>1109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April 2017 - IAG/IAL Statistics</vt:lpstr>
      <vt:lpstr>Top 10 - April 2017 - IAG/IAL % Greater Than 1% of Enrollments With number of months Greater Than 1%  </vt:lpstr>
      <vt:lpstr>Top 10 - 12 Month Average IAG/IAL % Greater Than 1% of Enrollments thru April 2017 With number of months Greater Than 1% </vt:lpstr>
      <vt:lpstr>Explanation of IAG/IAL Slides Data</vt:lpstr>
      <vt:lpstr>Explanation of IAG/IAL Slides Data (Cont)</vt:lpstr>
      <vt:lpstr>Top - 12 Month Average Rescission % Greater Than 1% of Switches thru April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189</cp:revision>
  <cp:lastPrinted>2016-01-21T20:53:15Z</cp:lastPrinted>
  <dcterms:created xsi:type="dcterms:W3CDTF">2016-01-21T15:20:31Z</dcterms:created>
  <dcterms:modified xsi:type="dcterms:W3CDTF">2017-07-05T19:41:17Z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