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6"/>
  </p:notesMasterIdLst>
  <p:handoutMasterIdLst>
    <p:handoutMasterId r:id="rId17"/>
  </p:handoutMasterIdLst>
  <p:sldIdLst>
    <p:sldId id="260" r:id="rId8"/>
    <p:sldId id="274" r:id="rId9"/>
    <p:sldId id="280" r:id="rId10"/>
    <p:sldId id="281" r:id="rId11"/>
    <p:sldId id="278" r:id="rId12"/>
    <p:sldId id="283" r:id="rId13"/>
    <p:sldId id="282" r:id="rId14"/>
    <p:sldId id="26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80"/>
            <p14:sldId id="281"/>
            <p14:sldId id="278"/>
            <p14:sldId id="283"/>
            <p14:sldId id="28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081" autoAdjust="0"/>
  </p:normalViewPr>
  <p:slideViewPr>
    <p:cSldViewPr showGuides="1">
      <p:cViewPr varScale="1">
        <p:scale>
          <a:sx n="106" d="100"/>
          <a:sy n="106" d="100"/>
        </p:scale>
        <p:origin x="1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6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46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90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12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928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0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07/11/2017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0617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Adhoc </a:t>
            </a:r>
            <a:r>
              <a:rPr lang="en-US" sz="2400" dirty="0" smtClean="0"/>
              <a:t>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Adhoc </a:t>
            </a:r>
            <a:r>
              <a:rPr lang="en-US" sz="2400" dirty="0" smtClean="0"/>
              <a:t>Summary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1017 Schedule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0617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45379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Initial Flight 0617 Market Notice was sent </a:t>
            </a:r>
            <a:r>
              <a:rPr lang="en-US" sz="2000" dirty="0" smtClean="0"/>
              <a:t>03/29/17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0617 signup </a:t>
            </a:r>
            <a:r>
              <a:rPr lang="en-US" sz="2000" dirty="0" smtClean="0"/>
              <a:t>began 05/03/17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0617 signup deadline </a:t>
            </a:r>
            <a:r>
              <a:rPr lang="en-US" sz="2000" dirty="0" smtClean="0"/>
              <a:t>was </a:t>
            </a:r>
            <a:r>
              <a:rPr lang="en-US" sz="2000" dirty="0" smtClean="0">
                <a:solidFill>
                  <a:prstClr val="black"/>
                </a:solidFill>
              </a:rPr>
              <a:t>05/10/17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Adhoc signup deadline </a:t>
            </a:r>
            <a:r>
              <a:rPr lang="en-US" sz="2000" dirty="0" smtClean="0">
                <a:solidFill>
                  <a:prstClr val="black"/>
                </a:solidFill>
              </a:rPr>
              <a:t>was 06/16/17 </a:t>
            </a:r>
            <a:r>
              <a:rPr lang="en-US" sz="2000" dirty="0">
                <a:solidFill>
                  <a:prstClr val="black"/>
                </a:solidFill>
              </a:rPr>
              <a:t>(Current MPs Only, subject to Flight Administrator and TDSPs’ Approval) 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05/16/17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06/05/17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0617 </a:t>
            </a:r>
            <a:r>
              <a:rPr lang="en-US" sz="2000" dirty="0" smtClean="0">
                <a:solidFill>
                  <a:prstClr val="black"/>
                </a:solidFill>
              </a:rPr>
              <a:t>was </a:t>
            </a:r>
            <a:r>
              <a:rPr lang="en-US" sz="2000" dirty="0">
                <a:solidFill>
                  <a:prstClr val="black"/>
                </a:solidFill>
              </a:rPr>
              <a:t>scheduled to conclude on 06/16/17 (Contingency/Adhoc Period until 08/04/17)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7600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0617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244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0617 is </a:t>
            </a:r>
            <a:r>
              <a:rPr lang="en-US" sz="2000" dirty="0" smtClean="0">
                <a:solidFill>
                  <a:prstClr val="black"/>
                </a:solidFill>
              </a:rPr>
              <a:t>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 total of 16 CRs tested in Flight 0617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New CRs tested including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New DUNS + 4 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tested for New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Existing CRs tested 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Existing CRs tested for Change of Service Provider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2014 tasks were scheduled including Connectivity and Penny 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8340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0617 Adhoc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signup deadline </a:t>
            </a:r>
            <a:r>
              <a:rPr lang="en-US" sz="2000" dirty="0" smtClean="0"/>
              <a:t>was </a:t>
            </a:r>
            <a:r>
              <a:rPr lang="en-US" sz="2000" dirty="0">
                <a:solidFill>
                  <a:prstClr val="black"/>
                </a:solidFill>
              </a:rPr>
              <a:t>06/16/17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connectivity testing </a:t>
            </a:r>
            <a:r>
              <a:rPr lang="en-US" sz="2000" dirty="0" smtClean="0"/>
              <a:t>began </a:t>
            </a:r>
            <a:r>
              <a:rPr lang="en-US" sz="2000" dirty="0"/>
              <a:t>06/19/17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srgbClr val="FF0000"/>
                </a:solidFill>
              </a:rPr>
              <a:t>No Transactions week of July 4, 2017 – (July 3 – July 7)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</a:t>
            </a:r>
            <a:r>
              <a:rPr lang="en-US" sz="2000" dirty="0" smtClean="0"/>
              <a:t>was to begin </a:t>
            </a:r>
            <a:r>
              <a:rPr lang="en-US" sz="2000" dirty="0"/>
              <a:t>no later than 07/10/17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scripts to be completed by 07/28/17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743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0617 </a:t>
            </a:r>
            <a:r>
              <a:rPr lang="en-US" dirty="0" smtClean="0"/>
              <a:t>Adhoc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</a:t>
            </a:r>
            <a:r>
              <a:rPr lang="en-US" sz="2000" dirty="0" smtClean="0">
                <a:solidFill>
                  <a:prstClr val="black"/>
                </a:solidFill>
              </a:rPr>
              <a:t>CR tested </a:t>
            </a:r>
            <a:r>
              <a:rPr lang="en-US" sz="2000" dirty="0">
                <a:solidFill>
                  <a:prstClr val="black"/>
                </a:solidFill>
              </a:rPr>
              <a:t>for New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10 tasks </a:t>
            </a:r>
            <a:r>
              <a:rPr lang="en-US" sz="2000" dirty="0" smtClean="0">
                <a:solidFill>
                  <a:prstClr val="black"/>
                </a:solidFill>
              </a:rPr>
              <a:t>were </a:t>
            </a:r>
            <a:r>
              <a:rPr lang="en-US" sz="2000" dirty="0">
                <a:solidFill>
                  <a:prstClr val="black"/>
                </a:solidFill>
              </a:rPr>
              <a:t>scheduled including Connectivity and Penny 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8366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17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6544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Initial Flight </a:t>
            </a:r>
            <a:r>
              <a:rPr lang="en-US" sz="2000" dirty="0" smtClean="0"/>
              <a:t>10</a:t>
            </a:r>
            <a:r>
              <a:rPr lang="en-US" sz="2000" dirty="0" smtClean="0"/>
              <a:t>17 </a:t>
            </a:r>
            <a:r>
              <a:rPr lang="en-US" sz="2000" dirty="0"/>
              <a:t>Market Notice </a:t>
            </a:r>
            <a:r>
              <a:rPr lang="en-US" sz="2000" dirty="0" smtClean="0"/>
              <a:t>will be </a:t>
            </a:r>
            <a:r>
              <a:rPr lang="en-US" sz="2000" dirty="0"/>
              <a:t>sent </a:t>
            </a:r>
            <a:r>
              <a:rPr lang="en-US" sz="2000" dirty="0" smtClean="0"/>
              <a:t>07/26/17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</a:t>
            </a:r>
            <a:r>
              <a:rPr lang="en-US" sz="2000" dirty="0" smtClean="0"/>
              <a:t>17 </a:t>
            </a:r>
            <a:r>
              <a:rPr lang="en-US" sz="2000" dirty="0"/>
              <a:t>signup </a:t>
            </a:r>
            <a:r>
              <a:rPr lang="en-US" sz="2000" dirty="0" smtClean="0"/>
              <a:t>begins 08/30/2017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</a:t>
            </a:r>
            <a:r>
              <a:rPr lang="en-US" sz="2000" dirty="0" smtClean="0"/>
              <a:t>17 </a:t>
            </a:r>
            <a:r>
              <a:rPr lang="en-US" sz="2000" dirty="0"/>
              <a:t>signup deadline </a:t>
            </a:r>
            <a:r>
              <a:rPr lang="en-US" sz="2000" dirty="0"/>
              <a:t>i</a:t>
            </a:r>
            <a:r>
              <a:rPr lang="en-US" sz="2000" dirty="0" smtClean="0"/>
              <a:t>s </a:t>
            </a:r>
            <a:r>
              <a:rPr lang="en-US" sz="2000" dirty="0" smtClean="0">
                <a:solidFill>
                  <a:prstClr val="black"/>
                </a:solidFill>
              </a:rPr>
              <a:t>09/06/17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Adhoc signup deadline 10/13/17 </a:t>
            </a:r>
            <a:r>
              <a:rPr lang="en-US" sz="2000" dirty="0">
                <a:solidFill>
                  <a:prstClr val="black"/>
                </a:solidFill>
              </a:rPr>
              <a:t>(Current MPs Only, subject to Flight Administrator and TDSPs’ Approval</a:t>
            </a:r>
            <a:r>
              <a:rPr lang="en-US" sz="2000" dirty="0" smtClean="0">
                <a:solidFill>
                  <a:prstClr val="black"/>
                </a:solidFill>
              </a:rPr>
              <a:t>)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09/12/17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10/02/17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17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/13/17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11</a:t>
            </a:r>
            <a:r>
              <a:rPr lang="en-US" sz="2000" dirty="0" smtClean="0">
                <a:solidFill>
                  <a:prstClr val="black"/>
                </a:solidFill>
              </a:rPr>
              <a:t>/17/17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543877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07/11/17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2412</TotalTime>
  <Words>331</Words>
  <Application>Microsoft Office PowerPoint</Application>
  <PresentationFormat>On-screen Show (4:3)</PresentationFormat>
  <Paragraphs>78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0617 Schedule</vt:lpstr>
      <vt:lpstr>Flight 0617 Summary</vt:lpstr>
      <vt:lpstr>Flight 0617 Adhoc Schedule</vt:lpstr>
      <vt:lpstr>Flight 0617 Adhoc Summary</vt:lpstr>
      <vt:lpstr>Flight 1017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64</cp:revision>
  <cp:lastPrinted>2016-01-21T20:53:15Z</cp:lastPrinted>
  <dcterms:created xsi:type="dcterms:W3CDTF">2016-01-21T15:20:31Z</dcterms:created>
  <dcterms:modified xsi:type="dcterms:W3CDTF">2017-07-03T18:22:00Z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