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2" r:id="rId7"/>
    <p:sldId id="265" r:id="rId8"/>
    <p:sldId id="266" r:id="rId9"/>
    <p:sldId id="268" r:id="rId10"/>
    <p:sldId id="269" r:id="rId11"/>
    <p:sldId id="270" r:id="rId12"/>
    <p:sldId id="273" r:id="rId13"/>
    <p:sldId id="27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72" y="2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6508FE-FB49-4BA7-B831-F046E532921B}" type="doc">
      <dgm:prSet loTypeId="urn:microsoft.com/office/officeart/2005/8/layout/hList6" loCatId="list" qsTypeId="urn:microsoft.com/office/officeart/2005/8/quickstyle/3d4" qsCatId="3D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358B4A3-D2A4-49B9-AC53-B1971BAB1B38}">
      <dgm:prSet/>
      <dgm:spPr/>
      <dgm:t>
        <a:bodyPr/>
        <a:lstStyle/>
        <a:p>
          <a:pPr rtl="0"/>
          <a:r>
            <a:rPr lang="en-US" smtClean="0"/>
            <a:t>Current RPG review process largely unchanged since 2008</a:t>
          </a:r>
          <a:endParaRPr lang="en-US"/>
        </a:p>
      </dgm:t>
    </dgm:pt>
    <dgm:pt modelId="{3DE9E672-865E-45E1-A7ED-C1D1E88755B6}" type="parTrans" cxnId="{606E44C7-4802-44D7-A073-2CB5061CE4C4}">
      <dgm:prSet/>
      <dgm:spPr/>
      <dgm:t>
        <a:bodyPr/>
        <a:lstStyle/>
        <a:p>
          <a:endParaRPr lang="en-US"/>
        </a:p>
      </dgm:t>
    </dgm:pt>
    <dgm:pt modelId="{2534B7D0-7CC8-445A-8DF1-533A09875985}" type="sibTrans" cxnId="{606E44C7-4802-44D7-A073-2CB5061CE4C4}">
      <dgm:prSet/>
      <dgm:spPr/>
      <dgm:t>
        <a:bodyPr/>
        <a:lstStyle/>
        <a:p>
          <a:endParaRPr lang="en-US"/>
        </a:p>
      </dgm:t>
    </dgm:pt>
    <dgm:pt modelId="{3F9A2490-567B-46F8-885C-171F55CCA777}">
      <dgm:prSet/>
      <dgm:spPr/>
      <dgm:t>
        <a:bodyPr/>
        <a:lstStyle/>
        <a:p>
          <a:pPr rtl="0"/>
          <a:r>
            <a:rPr lang="en-US" smtClean="0"/>
            <a:t>Current Tier dollar thresholds may no longer reflect what is appropriate for the given level of review</a:t>
          </a:r>
          <a:endParaRPr lang="en-US"/>
        </a:p>
      </dgm:t>
    </dgm:pt>
    <dgm:pt modelId="{557FDE5A-4C6D-4A7D-81F9-0C6173405278}" type="parTrans" cxnId="{01F6C4A8-9156-46C7-9D80-B581103DF4AE}">
      <dgm:prSet/>
      <dgm:spPr/>
      <dgm:t>
        <a:bodyPr/>
        <a:lstStyle/>
        <a:p>
          <a:endParaRPr lang="en-US"/>
        </a:p>
      </dgm:t>
    </dgm:pt>
    <dgm:pt modelId="{B990E819-7AE8-4975-AC8C-319D32E116F0}" type="sibTrans" cxnId="{01F6C4A8-9156-46C7-9D80-B581103DF4AE}">
      <dgm:prSet/>
      <dgm:spPr/>
      <dgm:t>
        <a:bodyPr/>
        <a:lstStyle/>
        <a:p>
          <a:endParaRPr lang="en-US"/>
        </a:p>
      </dgm:t>
    </dgm:pt>
    <dgm:pt modelId="{A154465C-63FA-48D1-9D87-4C6E38FF8C14}">
      <dgm:prSet/>
      <dgm:spPr/>
      <dgm:t>
        <a:bodyPr/>
        <a:lstStyle/>
        <a:p>
          <a:pPr rtl="0"/>
          <a:r>
            <a:rPr lang="en-US" smtClean="0"/>
            <a:t>Over the years issues have come up that need to be addressed or clarified in the rules</a:t>
          </a:r>
          <a:endParaRPr lang="en-US"/>
        </a:p>
      </dgm:t>
    </dgm:pt>
    <dgm:pt modelId="{0F626639-2B54-4F8E-B04F-738E6335020A}" type="parTrans" cxnId="{36CEE785-D4F5-4B16-A884-73779901CA2A}">
      <dgm:prSet/>
      <dgm:spPr/>
      <dgm:t>
        <a:bodyPr/>
        <a:lstStyle/>
        <a:p>
          <a:endParaRPr lang="en-US"/>
        </a:p>
      </dgm:t>
    </dgm:pt>
    <dgm:pt modelId="{2E4A487A-C001-4191-9FCF-77425792F1D2}" type="sibTrans" cxnId="{36CEE785-D4F5-4B16-A884-73779901CA2A}">
      <dgm:prSet/>
      <dgm:spPr/>
      <dgm:t>
        <a:bodyPr/>
        <a:lstStyle/>
        <a:p>
          <a:endParaRPr lang="en-US"/>
        </a:p>
      </dgm:t>
    </dgm:pt>
    <dgm:pt modelId="{36405FB8-046D-4B30-93A0-40FC5B734198}" type="pres">
      <dgm:prSet presAssocID="{386508FE-FB49-4BA7-B831-F046E53292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DEDA40-AC16-4079-83E0-FD4897B0D5FA}" type="pres">
      <dgm:prSet presAssocID="{F358B4A3-D2A4-49B9-AC53-B1971BAB1B3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4273D0-0BA1-42A1-8E19-CB82B5D58767}" type="pres">
      <dgm:prSet presAssocID="{2534B7D0-7CC8-445A-8DF1-533A09875985}" presName="sibTrans" presStyleCnt="0"/>
      <dgm:spPr/>
    </dgm:pt>
    <dgm:pt modelId="{E4926E76-D8F5-49BA-9EA4-BB448DA7C50B}" type="pres">
      <dgm:prSet presAssocID="{3F9A2490-567B-46F8-885C-171F55CCA77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FFD604-DDB9-407B-BB41-5C6BFFD3015A}" type="pres">
      <dgm:prSet presAssocID="{B990E819-7AE8-4975-AC8C-319D32E116F0}" presName="sibTrans" presStyleCnt="0"/>
      <dgm:spPr/>
    </dgm:pt>
    <dgm:pt modelId="{FFA0FB82-BD84-47D8-A38B-1FFA70BD3FD4}" type="pres">
      <dgm:prSet presAssocID="{A154465C-63FA-48D1-9D87-4C6E38FF8C1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54C606-557F-4769-96CF-2AD70863BCAD}" type="presOf" srcId="{F358B4A3-D2A4-49B9-AC53-B1971BAB1B38}" destId="{B9DEDA40-AC16-4079-83E0-FD4897B0D5FA}" srcOrd="0" destOrd="0" presId="urn:microsoft.com/office/officeart/2005/8/layout/hList6"/>
    <dgm:cxn modelId="{B43DA3BC-8691-49A2-AA9C-DCE84D5BE19C}" type="presOf" srcId="{A154465C-63FA-48D1-9D87-4C6E38FF8C14}" destId="{FFA0FB82-BD84-47D8-A38B-1FFA70BD3FD4}" srcOrd="0" destOrd="0" presId="urn:microsoft.com/office/officeart/2005/8/layout/hList6"/>
    <dgm:cxn modelId="{606E44C7-4802-44D7-A073-2CB5061CE4C4}" srcId="{386508FE-FB49-4BA7-B831-F046E532921B}" destId="{F358B4A3-D2A4-49B9-AC53-B1971BAB1B38}" srcOrd="0" destOrd="0" parTransId="{3DE9E672-865E-45E1-A7ED-C1D1E88755B6}" sibTransId="{2534B7D0-7CC8-445A-8DF1-533A09875985}"/>
    <dgm:cxn modelId="{4BD2F105-25FF-4E4B-9EEB-DD4DCAD4E6BC}" type="presOf" srcId="{386508FE-FB49-4BA7-B831-F046E532921B}" destId="{36405FB8-046D-4B30-93A0-40FC5B734198}" srcOrd="0" destOrd="0" presId="urn:microsoft.com/office/officeart/2005/8/layout/hList6"/>
    <dgm:cxn modelId="{36CEE785-D4F5-4B16-A884-73779901CA2A}" srcId="{386508FE-FB49-4BA7-B831-F046E532921B}" destId="{A154465C-63FA-48D1-9D87-4C6E38FF8C14}" srcOrd="2" destOrd="0" parTransId="{0F626639-2B54-4F8E-B04F-738E6335020A}" sibTransId="{2E4A487A-C001-4191-9FCF-77425792F1D2}"/>
    <dgm:cxn modelId="{6313939E-0F72-4563-9D77-DD0916614D83}" type="presOf" srcId="{3F9A2490-567B-46F8-885C-171F55CCA777}" destId="{E4926E76-D8F5-49BA-9EA4-BB448DA7C50B}" srcOrd="0" destOrd="0" presId="urn:microsoft.com/office/officeart/2005/8/layout/hList6"/>
    <dgm:cxn modelId="{01F6C4A8-9156-46C7-9D80-B581103DF4AE}" srcId="{386508FE-FB49-4BA7-B831-F046E532921B}" destId="{3F9A2490-567B-46F8-885C-171F55CCA777}" srcOrd="1" destOrd="0" parTransId="{557FDE5A-4C6D-4A7D-81F9-0C6173405278}" sibTransId="{B990E819-7AE8-4975-AC8C-319D32E116F0}"/>
    <dgm:cxn modelId="{65191299-E1F3-4085-81D9-BEAA914A42EE}" type="presParOf" srcId="{36405FB8-046D-4B30-93A0-40FC5B734198}" destId="{B9DEDA40-AC16-4079-83E0-FD4897B0D5FA}" srcOrd="0" destOrd="0" presId="urn:microsoft.com/office/officeart/2005/8/layout/hList6"/>
    <dgm:cxn modelId="{BA471FBF-4A65-4C32-A504-74EDD382CD78}" type="presParOf" srcId="{36405FB8-046D-4B30-93A0-40FC5B734198}" destId="{494273D0-0BA1-42A1-8E19-CB82B5D58767}" srcOrd="1" destOrd="0" presId="urn:microsoft.com/office/officeart/2005/8/layout/hList6"/>
    <dgm:cxn modelId="{AA6FD629-6F05-44FD-BD8A-E0977567DD19}" type="presParOf" srcId="{36405FB8-046D-4B30-93A0-40FC5B734198}" destId="{E4926E76-D8F5-49BA-9EA4-BB448DA7C50B}" srcOrd="2" destOrd="0" presId="urn:microsoft.com/office/officeart/2005/8/layout/hList6"/>
    <dgm:cxn modelId="{F3CC47AA-06BC-4E56-9C19-D4EFDA3BC332}" type="presParOf" srcId="{36405FB8-046D-4B30-93A0-40FC5B734198}" destId="{80FFD604-DDB9-407B-BB41-5C6BFFD3015A}" srcOrd="3" destOrd="0" presId="urn:microsoft.com/office/officeart/2005/8/layout/hList6"/>
    <dgm:cxn modelId="{AFE3DAA9-69EA-4304-B5E2-3A08C9200E35}" type="presParOf" srcId="{36405FB8-046D-4B30-93A0-40FC5B734198}" destId="{FFA0FB82-BD84-47D8-A38B-1FFA70BD3FD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B7808C-250B-456B-BF8D-4C9020FC481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6D5658-31E7-4D9B-AA46-F66AFF5EDB0F}">
      <dgm:prSet/>
      <dgm:spPr/>
      <dgm:t>
        <a:bodyPr/>
        <a:lstStyle/>
        <a:p>
          <a:pPr rtl="0"/>
          <a:r>
            <a:rPr lang="en-US" dirty="0" smtClean="0"/>
            <a:t>Tier 1</a:t>
          </a:r>
          <a:endParaRPr lang="en-US" dirty="0"/>
        </a:p>
      </dgm:t>
    </dgm:pt>
    <dgm:pt modelId="{9D7540D7-FA54-4994-87B2-F9E3E8B73AA1}" type="parTrans" cxnId="{E01AEB54-145E-42A1-8014-50145553914E}">
      <dgm:prSet/>
      <dgm:spPr/>
      <dgm:t>
        <a:bodyPr/>
        <a:lstStyle/>
        <a:p>
          <a:endParaRPr lang="en-US"/>
        </a:p>
      </dgm:t>
    </dgm:pt>
    <dgm:pt modelId="{7FD0DAC1-BE97-4232-8765-DFD7BE5EAC1A}" type="sibTrans" cxnId="{E01AEB54-145E-42A1-8014-50145553914E}">
      <dgm:prSet/>
      <dgm:spPr/>
      <dgm:t>
        <a:bodyPr/>
        <a:lstStyle/>
        <a:p>
          <a:endParaRPr lang="en-US"/>
        </a:p>
      </dgm:t>
    </dgm:pt>
    <dgm:pt modelId="{830013A0-86E8-45EF-8D67-CAFD6DFC5423}">
      <dgm:prSet/>
      <dgm:spPr/>
      <dgm:t>
        <a:bodyPr/>
        <a:lstStyle/>
        <a:p>
          <a:pPr rtl="0"/>
          <a:r>
            <a:rPr lang="en-US" dirty="0" smtClean="0"/>
            <a:t>Tier 2</a:t>
          </a:r>
          <a:endParaRPr lang="en-US" dirty="0"/>
        </a:p>
      </dgm:t>
    </dgm:pt>
    <dgm:pt modelId="{7ABB6D20-E1A6-4A29-92C6-4B272852D31E}" type="parTrans" cxnId="{34001A29-EE4C-4CCF-9835-429D64A8F627}">
      <dgm:prSet/>
      <dgm:spPr/>
      <dgm:t>
        <a:bodyPr/>
        <a:lstStyle/>
        <a:p>
          <a:endParaRPr lang="en-US"/>
        </a:p>
      </dgm:t>
    </dgm:pt>
    <dgm:pt modelId="{73A94F33-5EA8-4062-8EA4-0ADD8A099D5A}" type="sibTrans" cxnId="{34001A29-EE4C-4CCF-9835-429D64A8F627}">
      <dgm:prSet/>
      <dgm:spPr/>
      <dgm:t>
        <a:bodyPr/>
        <a:lstStyle/>
        <a:p>
          <a:endParaRPr lang="en-US"/>
        </a:p>
      </dgm:t>
    </dgm:pt>
    <dgm:pt modelId="{9174DE30-4DF3-4831-BA50-1ACA16CF7C71}">
      <dgm:prSet/>
      <dgm:spPr/>
      <dgm:t>
        <a:bodyPr/>
        <a:lstStyle/>
        <a:p>
          <a:pPr rtl="0"/>
          <a:r>
            <a:rPr lang="en-US" dirty="0" smtClean="0"/>
            <a:t>Tier 3</a:t>
          </a:r>
          <a:endParaRPr lang="en-US" dirty="0"/>
        </a:p>
      </dgm:t>
    </dgm:pt>
    <dgm:pt modelId="{29E3D8E2-DE8E-4C36-8120-4918D9B526A9}" type="parTrans" cxnId="{A13115DA-81AD-41A3-BDEC-649D495495C7}">
      <dgm:prSet/>
      <dgm:spPr/>
      <dgm:t>
        <a:bodyPr/>
        <a:lstStyle/>
        <a:p>
          <a:endParaRPr lang="en-US"/>
        </a:p>
      </dgm:t>
    </dgm:pt>
    <dgm:pt modelId="{39C4EA9B-F7D7-4EEC-BFFC-C0F48FDF8527}" type="sibTrans" cxnId="{A13115DA-81AD-41A3-BDEC-649D495495C7}">
      <dgm:prSet/>
      <dgm:spPr/>
      <dgm:t>
        <a:bodyPr/>
        <a:lstStyle/>
        <a:p>
          <a:endParaRPr lang="en-US"/>
        </a:p>
      </dgm:t>
    </dgm:pt>
    <dgm:pt modelId="{5504E80A-C269-457E-B3E0-F45D87A0CFDE}">
      <dgm:prSet/>
      <dgm:spPr/>
      <dgm:t>
        <a:bodyPr/>
        <a:lstStyle/>
        <a:p>
          <a:pPr rtl="0"/>
          <a:r>
            <a:rPr lang="en-US" dirty="0" smtClean="0"/>
            <a:t>Tier 4</a:t>
          </a:r>
          <a:endParaRPr lang="en-US" dirty="0"/>
        </a:p>
      </dgm:t>
    </dgm:pt>
    <dgm:pt modelId="{BA644BF2-5168-46B8-B50A-C2F03EDE19FF}" type="parTrans" cxnId="{8AC45B97-E39C-4CE9-8DBE-04F1A83C0C1B}">
      <dgm:prSet/>
      <dgm:spPr/>
      <dgm:t>
        <a:bodyPr/>
        <a:lstStyle/>
        <a:p>
          <a:endParaRPr lang="en-US"/>
        </a:p>
      </dgm:t>
    </dgm:pt>
    <dgm:pt modelId="{CEC0FB05-02C4-4FD3-A5AD-754863D3CD89}" type="sibTrans" cxnId="{8AC45B97-E39C-4CE9-8DBE-04F1A83C0C1B}">
      <dgm:prSet/>
      <dgm:spPr/>
      <dgm:t>
        <a:bodyPr/>
        <a:lstStyle/>
        <a:p>
          <a:endParaRPr lang="en-US"/>
        </a:p>
      </dgm:t>
    </dgm:pt>
    <dgm:pt modelId="{9C599C94-5DBF-4972-AA82-2DF0085C6CFF}">
      <dgm:prSet/>
      <dgm:spPr/>
      <dgm:t>
        <a:bodyPr/>
        <a:lstStyle/>
        <a:p>
          <a:pPr rtl="0"/>
          <a:r>
            <a:rPr lang="en-US" dirty="0" smtClean="0"/>
            <a:t>Threshold changes from $50 million to $100 million</a:t>
          </a:r>
          <a:endParaRPr lang="en-US" dirty="0"/>
        </a:p>
      </dgm:t>
    </dgm:pt>
    <dgm:pt modelId="{6489F2EE-3314-4ED0-9EC0-005D4D2F323A}" type="parTrans" cxnId="{D5BBB4EC-C578-41C0-8695-A36941974DAE}">
      <dgm:prSet/>
      <dgm:spPr/>
      <dgm:t>
        <a:bodyPr/>
        <a:lstStyle/>
        <a:p>
          <a:endParaRPr lang="en-US"/>
        </a:p>
      </dgm:t>
    </dgm:pt>
    <dgm:pt modelId="{7EFC1B8D-832B-4459-BFC8-1F8A3A6999E8}" type="sibTrans" cxnId="{D5BBB4EC-C578-41C0-8695-A36941974DAE}">
      <dgm:prSet/>
      <dgm:spPr/>
      <dgm:t>
        <a:bodyPr/>
        <a:lstStyle/>
        <a:p>
          <a:endParaRPr lang="en-US"/>
        </a:p>
      </dgm:t>
    </dgm:pt>
    <dgm:pt modelId="{566B2289-876D-498F-87CF-AB4A8C4B4480}">
      <dgm:prSet/>
      <dgm:spPr/>
      <dgm:t>
        <a:bodyPr/>
        <a:lstStyle/>
        <a:p>
          <a:pPr rtl="0"/>
          <a:r>
            <a:rPr lang="en-US" dirty="0" smtClean="0"/>
            <a:t>Independent review increases from 90 to 120 days</a:t>
          </a:r>
          <a:endParaRPr lang="en-US" dirty="0"/>
        </a:p>
      </dgm:t>
    </dgm:pt>
    <dgm:pt modelId="{E365D257-9D3E-4C50-A4C5-B3EE14D79818}" type="parTrans" cxnId="{B6E4AD42-49B6-4412-AB33-BA48DE20933B}">
      <dgm:prSet/>
      <dgm:spPr/>
      <dgm:t>
        <a:bodyPr/>
        <a:lstStyle/>
        <a:p>
          <a:endParaRPr lang="en-US"/>
        </a:p>
      </dgm:t>
    </dgm:pt>
    <dgm:pt modelId="{2A48DB8B-4025-4FB7-91F7-D869005E2B5C}" type="sibTrans" cxnId="{B6E4AD42-49B6-4412-AB33-BA48DE20933B}">
      <dgm:prSet/>
      <dgm:spPr/>
      <dgm:t>
        <a:bodyPr/>
        <a:lstStyle/>
        <a:p>
          <a:endParaRPr lang="en-US"/>
        </a:p>
      </dgm:t>
    </dgm:pt>
    <dgm:pt modelId="{D2B72924-2A79-49DC-887E-1D4C5D976A7A}">
      <dgm:prSet/>
      <dgm:spPr/>
      <dgm:t>
        <a:bodyPr/>
        <a:lstStyle/>
        <a:p>
          <a:pPr rtl="0"/>
          <a:r>
            <a:rPr lang="en-US" dirty="0" smtClean="0"/>
            <a:t>Threshold changes from $15 million to $25 million</a:t>
          </a:r>
          <a:endParaRPr lang="en-US" dirty="0"/>
        </a:p>
      </dgm:t>
    </dgm:pt>
    <dgm:pt modelId="{7904FAB4-8EF6-486A-80DE-C445180E9328}" type="parTrans" cxnId="{B311DF25-CC9D-42DD-8EC6-3A51626703CD}">
      <dgm:prSet/>
      <dgm:spPr/>
      <dgm:t>
        <a:bodyPr/>
        <a:lstStyle/>
        <a:p>
          <a:endParaRPr lang="en-US"/>
        </a:p>
      </dgm:t>
    </dgm:pt>
    <dgm:pt modelId="{12CB0FD6-3644-4ED9-AAC0-72BACAA38B6D}" type="sibTrans" cxnId="{B311DF25-CC9D-42DD-8EC6-3A51626703CD}">
      <dgm:prSet/>
      <dgm:spPr/>
      <dgm:t>
        <a:bodyPr/>
        <a:lstStyle/>
        <a:p>
          <a:endParaRPr lang="en-US"/>
        </a:p>
      </dgm:t>
    </dgm:pt>
    <dgm:pt modelId="{339BF63C-33EA-42C3-B740-7FCFC404750E}">
      <dgm:prSet/>
      <dgm:spPr/>
      <dgm:t>
        <a:bodyPr/>
        <a:lstStyle/>
        <a:p>
          <a:pPr rtl="0"/>
          <a:r>
            <a:rPr lang="en-US" dirty="0" smtClean="0"/>
            <a:t>Adds provision for aged infrastructure projects</a:t>
          </a:r>
          <a:endParaRPr lang="en-US" dirty="0"/>
        </a:p>
      </dgm:t>
    </dgm:pt>
    <dgm:pt modelId="{9B52E441-107C-4DB3-81B7-BA552BD300F4}" type="parTrans" cxnId="{24CD01A1-077C-4DE9-8928-B1E2E4A83D6C}">
      <dgm:prSet/>
      <dgm:spPr/>
      <dgm:t>
        <a:bodyPr/>
        <a:lstStyle/>
        <a:p>
          <a:endParaRPr lang="en-US"/>
        </a:p>
      </dgm:t>
    </dgm:pt>
    <dgm:pt modelId="{0BE64314-93A0-40AF-A250-52CCC2903D77}" type="sibTrans" cxnId="{24CD01A1-077C-4DE9-8928-B1E2E4A83D6C}">
      <dgm:prSet/>
      <dgm:spPr/>
      <dgm:t>
        <a:bodyPr/>
        <a:lstStyle/>
        <a:p>
          <a:endParaRPr lang="en-US"/>
        </a:p>
      </dgm:t>
    </dgm:pt>
    <dgm:pt modelId="{754F5CC6-87C7-4409-8E79-0A85F2944C88}">
      <dgm:prSet/>
      <dgm:spPr/>
      <dgm:t>
        <a:bodyPr/>
        <a:lstStyle/>
        <a:p>
          <a:pPr rtl="0"/>
          <a:r>
            <a:rPr lang="en-US" dirty="0" smtClean="0"/>
            <a:t>Independent review increases from 90 to 150 days</a:t>
          </a:r>
          <a:endParaRPr lang="en-US" dirty="0"/>
        </a:p>
      </dgm:t>
    </dgm:pt>
    <dgm:pt modelId="{EB9422B7-EF3C-4867-A9B0-C726D2EBD297}" type="parTrans" cxnId="{E2EB3998-B2AD-487B-9287-3F3E71CA2AAC}">
      <dgm:prSet/>
      <dgm:spPr/>
      <dgm:t>
        <a:bodyPr/>
        <a:lstStyle/>
        <a:p>
          <a:endParaRPr lang="en-US"/>
        </a:p>
      </dgm:t>
    </dgm:pt>
    <dgm:pt modelId="{FA04C0F8-A4DE-41CC-B78B-B93F17B98751}" type="sibTrans" cxnId="{E2EB3998-B2AD-487B-9287-3F3E71CA2AAC}">
      <dgm:prSet/>
      <dgm:spPr/>
      <dgm:t>
        <a:bodyPr/>
        <a:lstStyle/>
        <a:p>
          <a:endParaRPr lang="en-US"/>
        </a:p>
      </dgm:t>
    </dgm:pt>
    <dgm:pt modelId="{A0680F97-7B61-4A01-BE4D-9F47EC892C2A}">
      <dgm:prSet/>
      <dgm:spPr/>
      <dgm:t>
        <a:bodyPr/>
        <a:lstStyle/>
        <a:p>
          <a:pPr rtl="0"/>
          <a:r>
            <a:rPr lang="en-US" dirty="0" smtClean="0"/>
            <a:t>Now includes 345 kV projects below $25 million</a:t>
          </a:r>
          <a:endParaRPr lang="en-US" dirty="0"/>
        </a:p>
      </dgm:t>
    </dgm:pt>
    <dgm:pt modelId="{3A9D6550-B297-4236-BD98-07A85FF1969D}" type="parTrans" cxnId="{12F1B8C6-E3D0-4F12-9281-134876DABE89}">
      <dgm:prSet/>
      <dgm:spPr/>
      <dgm:t>
        <a:bodyPr/>
        <a:lstStyle/>
        <a:p>
          <a:endParaRPr lang="en-US"/>
        </a:p>
      </dgm:t>
    </dgm:pt>
    <dgm:pt modelId="{D7841153-E9D2-445A-BD40-CC6DEAA6454C}" type="sibTrans" cxnId="{12F1B8C6-E3D0-4F12-9281-134876DABE89}">
      <dgm:prSet/>
      <dgm:spPr/>
      <dgm:t>
        <a:bodyPr/>
        <a:lstStyle/>
        <a:p>
          <a:endParaRPr lang="en-US"/>
        </a:p>
      </dgm:t>
    </dgm:pt>
    <dgm:pt modelId="{660FA0C8-FA65-470B-A00B-1AA0436603D4}">
      <dgm:prSet/>
      <dgm:spPr/>
      <dgm:t>
        <a:bodyPr/>
        <a:lstStyle/>
        <a:p>
          <a:pPr rtl="0"/>
          <a:r>
            <a:rPr lang="en-US" dirty="0" smtClean="0"/>
            <a:t>Still no cost threshold</a:t>
          </a:r>
          <a:endParaRPr lang="en-US" dirty="0"/>
        </a:p>
      </dgm:t>
    </dgm:pt>
    <dgm:pt modelId="{DCD616ED-7BB7-438E-AD99-C4E840FF28B1}" type="parTrans" cxnId="{7488CB9A-12B7-4D87-A340-59B46D5652EB}">
      <dgm:prSet/>
      <dgm:spPr/>
      <dgm:t>
        <a:bodyPr/>
        <a:lstStyle/>
        <a:p>
          <a:endParaRPr lang="en-US"/>
        </a:p>
      </dgm:t>
    </dgm:pt>
    <dgm:pt modelId="{7393C8A9-41A5-4310-B205-E32CA3501829}" type="sibTrans" cxnId="{7488CB9A-12B7-4D87-A340-59B46D5652EB}">
      <dgm:prSet/>
      <dgm:spPr/>
      <dgm:t>
        <a:bodyPr/>
        <a:lstStyle/>
        <a:p>
          <a:endParaRPr lang="en-US"/>
        </a:p>
      </dgm:t>
    </dgm:pt>
    <dgm:pt modelId="{E4CAC473-C783-4CCA-A70C-C5AD58D99340}" type="pres">
      <dgm:prSet presAssocID="{4BB7808C-250B-456B-BF8D-4C9020FC481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046693-67E5-443F-9E4D-096735CF92E9}" type="pres">
      <dgm:prSet presAssocID="{F46D5658-31E7-4D9B-AA46-F66AFF5EDB0F}" presName="composite" presStyleCnt="0"/>
      <dgm:spPr/>
    </dgm:pt>
    <dgm:pt modelId="{80059DA4-F235-4F51-9CE2-B36A32F1E9B5}" type="pres">
      <dgm:prSet presAssocID="{F46D5658-31E7-4D9B-AA46-F66AFF5EDB0F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A3EC69-7E45-49BD-9990-B500FC6A42F5}" type="pres">
      <dgm:prSet presAssocID="{F46D5658-31E7-4D9B-AA46-F66AFF5EDB0F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A2A69B-3A09-4F1C-A154-B051761E4095}" type="pres">
      <dgm:prSet presAssocID="{7FD0DAC1-BE97-4232-8765-DFD7BE5EAC1A}" presName="sp" presStyleCnt="0"/>
      <dgm:spPr/>
    </dgm:pt>
    <dgm:pt modelId="{82B789AA-6D30-4B8D-B7B4-009D265AF9FC}" type="pres">
      <dgm:prSet presAssocID="{830013A0-86E8-45EF-8D67-CAFD6DFC5423}" presName="composite" presStyleCnt="0"/>
      <dgm:spPr/>
    </dgm:pt>
    <dgm:pt modelId="{08D26DF3-C8BA-4E19-ACAC-E77B6107C55D}" type="pres">
      <dgm:prSet presAssocID="{830013A0-86E8-45EF-8D67-CAFD6DFC5423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B0B356-CC22-4940-8243-164B6ED85686}" type="pres">
      <dgm:prSet presAssocID="{830013A0-86E8-45EF-8D67-CAFD6DFC5423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97C673-DDAE-4320-8DE2-93539C85A892}" type="pres">
      <dgm:prSet presAssocID="{73A94F33-5EA8-4062-8EA4-0ADD8A099D5A}" presName="sp" presStyleCnt="0"/>
      <dgm:spPr/>
    </dgm:pt>
    <dgm:pt modelId="{F9166648-4444-4377-943D-D3FF561376BA}" type="pres">
      <dgm:prSet presAssocID="{9174DE30-4DF3-4831-BA50-1ACA16CF7C71}" presName="composite" presStyleCnt="0"/>
      <dgm:spPr/>
    </dgm:pt>
    <dgm:pt modelId="{F6BF8F35-E35E-4D62-BA4A-C772D21EC76F}" type="pres">
      <dgm:prSet presAssocID="{9174DE30-4DF3-4831-BA50-1ACA16CF7C71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4A5C77-2A24-4EA1-AD6D-CD409691B6A2}" type="pres">
      <dgm:prSet presAssocID="{9174DE30-4DF3-4831-BA50-1ACA16CF7C71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7070CD-35CB-4DC3-AD93-09637DCAF5CE}" type="pres">
      <dgm:prSet presAssocID="{39C4EA9B-F7D7-4EEC-BFFC-C0F48FDF8527}" presName="sp" presStyleCnt="0"/>
      <dgm:spPr/>
    </dgm:pt>
    <dgm:pt modelId="{C8BAA829-E8CE-4720-9884-7C53B4568A31}" type="pres">
      <dgm:prSet presAssocID="{5504E80A-C269-457E-B3E0-F45D87A0CFDE}" presName="composite" presStyleCnt="0"/>
      <dgm:spPr/>
    </dgm:pt>
    <dgm:pt modelId="{D1C0FB45-3928-4B2A-BD38-D715395C93DC}" type="pres">
      <dgm:prSet presAssocID="{5504E80A-C269-457E-B3E0-F45D87A0CFDE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AB1021-2A3F-4DCB-A05F-BFC2E5DED369}" type="pres">
      <dgm:prSet presAssocID="{5504E80A-C269-457E-B3E0-F45D87A0CFDE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110224-5755-4400-8232-90C54155B02C}" type="presOf" srcId="{F46D5658-31E7-4D9B-AA46-F66AFF5EDB0F}" destId="{80059DA4-F235-4F51-9CE2-B36A32F1E9B5}" srcOrd="0" destOrd="0" presId="urn:microsoft.com/office/officeart/2005/8/layout/chevron2"/>
    <dgm:cxn modelId="{B6E4AD42-49B6-4412-AB33-BA48DE20933B}" srcId="{830013A0-86E8-45EF-8D67-CAFD6DFC5423}" destId="{566B2289-876D-498F-87CF-AB4A8C4B4480}" srcOrd="0" destOrd="0" parTransId="{E365D257-9D3E-4C50-A4C5-B3EE14D79818}" sibTransId="{2A48DB8B-4025-4FB7-91F7-D869005E2B5C}"/>
    <dgm:cxn modelId="{2D908E9D-A613-4671-A302-3F510818D1FD}" type="presOf" srcId="{9C599C94-5DBF-4972-AA82-2DF0085C6CFF}" destId="{BCA3EC69-7E45-49BD-9990-B500FC6A42F5}" srcOrd="0" destOrd="0" presId="urn:microsoft.com/office/officeart/2005/8/layout/chevron2"/>
    <dgm:cxn modelId="{12F1B8C6-E3D0-4F12-9281-134876DABE89}" srcId="{9174DE30-4DF3-4831-BA50-1ACA16CF7C71}" destId="{A0680F97-7B61-4A01-BE4D-9F47EC892C2A}" srcOrd="1" destOrd="0" parTransId="{3A9D6550-B297-4236-BD98-07A85FF1969D}" sibTransId="{D7841153-E9D2-445A-BD40-CC6DEAA6454C}"/>
    <dgm:cxn modelId="{BC5A2A16-0751-4AC3-98F7-6FFB8201983F}" type="presOf" srcId="{660FA0C8-FA65-470B-A00B-1AA0436603D4}" destId="{50B0B356-CC22-4940-8243-164B6ED85686}" srcOrd="0" destOrd="1" presId="urn:microsoft.com/office/officeart/2005/8/layout/chevron2"/>
    <dgm:cxn modelId="{F5318DB6-AE2D-4A4B-AA76-2CEF1DEF0551}" type="presOf" srcId="{754F5CC6-87C7-4409-8E79-0A85F2944C88}" destId="{BCA3EC69-7E45-49BD-9990-B500FC6A42F5}" srcOrd="0" destOrd="1" presId="urn:microsoft.com/office/officeart/2005/8/layout/chevron2"/>
    <dgm:cxn modelId="{1F875BD9-63B4-4656-BF03-3DAC11D08829}" type="presOf" srcId="{D2B72924-2A79-49DC-887E-1D4C5D976A7A}" destId="{6D4A5C77-2A24-4EA1-AD6D-CD409691B6A2}" srcOrd="0" destOrd="0" presId="urn:microsoft.com/office/officeart/2005/8/layout/chevron2"/>
    <dgm:cxn modelId="{3F713EF3-D593-4EC3-8EA6-8A649547C040}" type="presOf" srcId="{9174DE30-4DF3-4831-BA50-1ACA16CF7C71}" destId="{F6BF8F35-E35E-4D62-BA4A-C772D21EC76F}" srcOrd="0" destOrd="0" presId="urn:microsoft.com/office/officeart/2005/8/layout/chevron2"/>
    <dgm:cxn modelId="{E2EB3998-B2AD-487B-9287-3F3E71CA2AAC}" srcId="{F46D5658-31E7-4D9B-AA46-F66AFF5EDB0F}" destId="{754F5CC6-87C7-4409-8E79-0A85F2944C88}" srcOrd="1" destOrd="0" parTransId="{EB9422B7-EF3C-4867-A9B0-C726D2EBD297}" sibTransId="{FA04C0F8-A4DE-41CC-B78B-B93F17B98751}"/>
    <dgm:cxn modelId="{D5BBB4EC-C578-41C0-8695-A36941974DAE}" srcId="{F46D5658-31E7-4D9B-AA46-F66AFF5EDB0F}" destId="{9C599C94-5DBF-4972-AA82-2DF0085C6CFF}" srcOrd="0" destOrd="0" parTransId="{6489F2EE-3314-4ED0-9EC0-005D4D2F323A}" sibTransId="{7EFC1B8D-832B-4459-BFC8-1F8A3A6999E8}"/>
    <dgm:cxn modelId="{B04EFE19-2279-444C-B7C8-D1A0CD0C1119}" type="presOf" srcId="{A0680F97-7B61-4A01-BE4D-9F47EC892C2A}" destId="{6D4A5C77-2A24-4EA1-AD6D-CD409691B6A2}" srcOrd="0" destOrd="1" presId="urn:microsoft.com/office/officeart/2005/8/layout/chevron2"/>
    <dgm:cxn modelId="{8AC45B97-E39C-4CE9-8DBE-04F1A83C0C1B}" srcId="{4BB7808C-250B-456B-BF8D-4C9020FC4813}" destId="{5504E80A-C269-457E-B3E0-F45D87A0CFDE}" srcOrd="3" destOrd="0" parTransId="{BA644BF2-5168-46B8-B50A-C2F03EDE19FF}" sibTransId="{CEC0FB05-02C4-4FD3-A5AD-754863D3CD89}"/>
    <dgm:cxn modelId="{1019C03D-65F6-4BEE-B028-5A69D6641829}" type="presOf" srcId="{566B2289-876D-498F-87CF-AB4A8C4B4480}" destId="{50B0B356-CC22-4940-8243-164B6ED85686}" srcOrd="0" destOrd="0" presId="urn:microsoft.com/office/officeart/2005/8/layout/chevron2"/>
    <dgm:cxn modelId="{6D2F60E0-5479-4E6F-B18A-A94910C145CE}" type="presOf" srcId="{339BF63C-33EA-42C3-B740-7FCFC404750E}" destId="{2AAB1021-2A3F-4DCB-A05F-BFC2E5DED369}" srcOrd="0" destOrd="0" presId="urn:microsoft.com/office/officeart/2005/8/layout/chevron2"/>
    <dgm:cxn modelId="{A13115DA-81AD-41A3-BDEC-649D495495C7}" srcId="{4BB7808C-250B-456B-BF8D-4C9020FC4813}" destId="{9174DE30-4DF3-4831-BA50-1ACA16CF7C71}" srcOrd="2" destOrd="0" parTransId="{29E3D8E2-DE8E-4C36-8120-4918D9B526A9}" sibTransId="{39C4EA9B-F7D7-4EEC-BFFC-C0F48FDF8527}"/>
    <dgm:cxn modelId="{EABE036B-4C0D-44AD-93E3-1072BB3BC715}" type="presOf" srcId="{4BB7808C-250B-456B-BF8D-4C9020FC4813}" destId="{E4CAC473-C783-4CCA-A70C-C5AD58D99340}" srcOrd="0" destOrd="0" presId="urn:microsoft.com/office/officeart/2005/8/layout/chevron2"/>
    <dgm:cxn modelId="{B311DF25-CC9D-42DD-8EC6-3A51626703CD}" srcId="{9174DE30-4DF3-4831-BA50-1ACA16CF7C71}" destId="{D2B72924-2A79-49DC-887E-1D4C5D976A7A}" srcOrd="0" destOrd="0" parTransId="{7904FAB4-8EF6-486A-80DE-C445180E9328}" sibTransId="{12CB0FD6-3644-4ED9-AAC0-72BACAA38B6D}"/>
    <dgm:cxn modelId="{E01AEB54-145E-42A1-8014-50145553914E}" srcId="{4BB7808C-250B-456B-BF8D-4C9020FC4813}" destId="{F46D5658-31E7-4D9B-AA46-F66AFF5EDB0F}" srcOrd="0" destOrd="0" parTransId="{9D7540D7-FA54-4994-87B2-F9E3E8B73AA1}" sibTransId="{7FD0DAC1-BE97-4232-8765-DFD7BE5EAC1A}"/>
    <dgm:cxn modelId="{7488CB9A-12B7-4D87-A340-59B46D5652EB}" srcId="{830013A0-86E8-45EF-8D67-CAFD6DFC5423}" destId="{660FA0C8-FA65-470B-A00B-1AA0436603D4}" srcOrd="1" destOrd="0" parTransId="{DCD616ED-7BB7-438E-AD99-C4E840FF28B1}" sibTransId="{7393C8A9-41A5-4310-B205-E32CA3501829}"/>
    <dgm:cxn modelId="{D01F6E3D-E491-4DB7-81FE-10D8AAE167FB}" type="presOf" srcId="{830013A0-86E8-45EF-8D67-CAFD6DFC5423}" destId="{08D26DF3-C8BA-4E19-ACAC-E77B6107C55D}" srcOrd="0" destOrd="0" presId="urn:microsoft.com/office/officeart/2005/8/layout/chevron2"/>
    <dgm:cxn modelId="{34001A29-EE4C-4CCF-9835-429D64A8F627}" srcId="{4BB7808C-250B-456B-BF8D-4C9020FC4813}" destId="{830013A0-86E8-45EF-8D67-CAFD6DFC5423}" srcOrd="1" destOrd="0" parTransId="{7ABB6D20-E1A6-4A29-92C6-4B272852D31E}" sibTransId="{73A94F33-5EA8-4062-8EA4-0ADD8A099D5A}"/>
    <dgm:cxn modelId="{0C3898FF-E56E-41E2-8592-612388B886DF}" type="presOf" srcId="{5504E80A-C269-457E-B3E0-F45D87A0CFDE}" destId="{D1C0FB45-3928-4B2A-BD38-D715395C93DC}" srcOrd="0" destOrd="0" presId="urn:microsoft.com/office/officeart/2005/8/layout/chevron2"/>
    <dgm:cxn modelId="{24CD01A1-077C-4DE9-8928-B1E2E4A83D6C}" srcId="{5504E80A-C269-457E-B3E0-F45D87A0CFDE}" destId="{339BF63C-33EA-42C3-B740-7FCFC404750E}" srcOrd="0" destOrd="0" parTransId="{9B52E441-107C-4DB3-81B7-BA552BD300F4}" sibTransId="{0BE64314-93A0-40AF-A250-52CCC2903D77}"/>
    <dgm:cxn modelId="{FC3D1D2C-572B-4BB2-B1BC-586FE0ACDCF4}" type="presParOf" srcId="{E4CAC473-C783-4CCA-A70C-C5AD58D99340}" destId="{AB046693-67E5-443F-9E4D-096735CF92E9}" srcOrd="0" destOrd="0" presId="urn:microsoft.com/office/officeart/2005/8/layout/chevron2"/>
    <dgm:cxn modelId="{31EEC17E-6B88-4239-9C96-6FC0FF9F4D02}" type="presParOf" srcId="{AB046693-67E5-443F-9E4D-096735CF92E9}" destId="{80059DA4-F235-4F51-9CE2-B36A32F1E9B5}" srcOrd="0" destOrd="0" presId="urn:microsoft.com/office/officeart/2005/8/layout/chevron2"/>
    <dgm:cxn modelId="{85D290EF-1EDB-41FE-AF18-D8FCBA351B0A}" type="presParOf" srcId="{AB046693-67E5-443F-9E4D-096735CF92E9}" destId="{BCA3EC69-7E45-49BD-9990-B500FC6A42F5}" srcOrd="1" destOrd="0" presId="urn:microsoft.com/office/officeart/2005/8/layout/chevron2"/>
    <dgm:cxn modelId="{76A577CD-2885-43D5-8210-D1BB5AFDC6C2}" type="presParOf" srcId="{E4CAC473-C783-4CCA-A70C-C5AD58D99340}" destId="{3CA2A69B-3A09-4F1C-A154-B051761E4095}" srcOrd="1" destOrd="0" presId="urn:microsoft.com/office/officeart/2005/8/layout/chevron2"/>
    <dgm:cxn modelId="{CB7A1680-5C8F-4F59-8EF4-17777268B4AB}" type="presParOf" srcId="{E4CAC473-C783-4CCA-A70C-C5AD58D99340}" destId="{82B789AA-6D30-4B8D-B7B4-009D265AF9FC}" srcOrd="2" destOrd="0" presId="urn:microsoft.com/office/officeart/2005/8/layout/chevron2"/>
    <dgm:cxn modelId="{B9D4198B-CA09-4524-9253-110BF5D7F57B}" type="presParOf" srcId="{82B789AA-6D30-4B8D-B7B4-009D265AF9FC}" destId="{08D26DF3-C8BA-4E19-ACAC-E77B6107C55D}" srcOrd="0" destOrd="0" presId="urn:microsoft.com/office/officeart/2005/8/layout/chevron2"/>
    <dgm:cxn modelId="{265CAA98-C499-44AF-B7B7-4DD8B812BD60}" type="presParOf" srcId="{82B789AA-6D30-4B8D-B7B4-009D265AF9FC}" destId="{50B0B356-CC22-4940-8243-164B6ED85686}" srcOrd="1" destOrd="0" presId="urn:microsoft.com/office/officeart/2005/8/layout/chevron2"/>
    <dgm:cxn modelId="{FEA69607-FDE4-4ED5-9AC6-5FD412B488BB}" type="presParOf" srcId="{E4CAC473-C783-4CCA-A70C-C5AD58D99340}" destId="{1597C673-DDAE-4320-8DE2-93539C85A892}" srcOrd="3" destOrd="0" presId="urn:microsoft.com/office/officeart/2005/8/layout/chevron2"/>
    <dgm:cxn modelId="{4D39433C-C2AC-44E0-AA12-332738C6175B}" type="presParOf" srcId="{E4CAC473-C783-4CCA-A70C-C5AD58D99340}" destId="{F9166648-4444-4377-943D-D3FF561376BA}" srcOrd="4" destOrd="0" presId="urn:microsoft.com/office/officeart/2005/8/layout/chevron2"/>
    <dgm:cxn modelId="{2FD23680-545C-44A1-9D47-747E8CC3EF19}" type="presParOf" srcId="{F9166648-4444-4377-943D-D3FF561376BA}" destId="{F6BF8F35-E35E-4D62-BA4A-C772D21EC76F}" srcOrd="0" destOrd="0" presId="urn:microsoft.com/office/officeart/2005/8/layout/chevron2"/>
    <dgm:cxn modelId="{95D5FA56-8FFD-4868-A93B-A63F6AEC362B}" type="presParOf" srcId="{F9166648-4444-4377-943D-D3FF561376BA}" destId="{6D4A5C77-2A24-4EA1-AD6D-CD409691B6A2}" srcOrd="1" destOrd="0" presId="urn:microsoft.com/office/officeart/2005/8/layout/chevron2"/>
    <dgm:cxn modelId="{B63CD5B5-B746-4D17-B2E0-A88F872584A3}" type="presParOf" srcId="{E4CAC473-C783-4CCA-A70C-C5AD58D99340}" destId="{887070CD-35CB-4DC3-AD93-09637DCAF5CE}" srcOrd="5" destOrd="0" presId="urn:microsoft.com/office/officeart/2005/8/layout/chevron2"/>
    <dgm:cxn modelId="{EFE2E604-268D-4836-961F-D49689D8F0F4}" type="presParOf" srcId="{E4CAC473-C783-4CCA-A70C-C5AD58D99340}" destId="{C8BAA829-E8CE-4720-9884-7C53B4568A31}" srcOrd="6" destOrd="0" presId="urn:microsoft.com/office/officeart/2005/8/layout/chevron2"/>
    <dgm:cxn modelId="{0D9C7F2E-2600-4F05-A5FC-C7DAD4D10150}" type="presParOf" srcId="{C8BAA829-E8CE-4720-9884-7C53B4568A31}" destId="{D1C0FB45-3928-4B2A-BD38-D715395C93DC}" srcOrd="0" destOrd="0" presId="urn:microsoft.com/office/officeart/2005/8/layout/chevron2"/>
    <dgm:cxn modelId="{E3F28B18-4216-48BE-987C-A1850C546116}" type="presParOf" srcId="{C8BAA829-E8CE-4720-9884-7C53B4568A31}" destId="{2AAB1021-2A3F-4DCB-A05F-BFC2E5DED36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EDA40-AC16-4079-83E0-FD4897B0D5FA}">
      <dsp:nvSpPr>
        <dsp:cNvPr id="0" name=""/>
        <dsp:cNvSpPr/>
      </dsp:nvSpPr>
      <dsp:spPr>
        <a:xfrm rot="16200000">
          <a:off x="-995038" y="996080"/>
          <a:ext cx="4700833" cy="2708671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4685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Current RPG review process largely unchanged since 2008</a:t>
          </a:r>
          <a:endParaRPr lang="en-US" sz="2600" kern="1200"/>
        </a:p>
      </dsp:txBody>
      <dsp:txXfrm rot="5400000">
        <a:off x="1043" y="940166"/>
        <a:ext cx="2708671" cy="2820499"/>
      </dsp:txXfrm>
    </dsp:sp>
    <dsp:sp modelId="{E4926E76-D8F5-49BA-9EA4-BB448DA7C50B}">
      <dsp:nvSpPr>
        <dsp:cNvPr id="0" name=""/>
        <dsp:cNvSpPr/>
      </dsp:nvSpPr>
      <dsp:spPr>
        <a:xfrm rot="16200000">
          <a:off x="1916783" y="996080"/>
          <a:ext cx="4700833" cy="2708671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4685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Current Tier dollar thresholds may no longer reflect what is appropriate for the given level of review</a:t>
          </a:r>
          <a:endParaRPr lang="en-US" sz="2600" kern="1200"/>
        </a:p>
      </dsp:txBody>
      <dsp:txXfrm rot="5400000">
        <a:off x="2912864" y="940166"/>
        <a:ext cx="2708671" cy="2820499"/>
      </dsp:txXfrm>
    </dsp:sp>
    <dsp:sp modelId="{FFA0FB82-BD84-47D8-A38B-1FFA70BD3FD4}">
      <dsp:nvSpPr>
        <dsp:cNvPr id="0" name=""/>
        <dsp:cNvSpPr/>
      </dsp:nvSpPr>
      <dsp:spPr>
        <a:xfrm rot="16200000">
          <a:off x="4828605" y="996080"/>
          <a:ext cx="4700833" cy="2708671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4685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Over the years issues have come up that need to be addressed or clarified in the rules</a:t>
          </a:r>
          <a:endParaRPr lang="en-US" sz="2600" kern="1200"/>
        </a:p>
      </dsp:txBody>
      <dsp:txXfrm rot="5400000">
        <a:off x="5824686" y="940166"/>
        <a:ext cx="2708671" cy="2820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59DA4-F235-4F51-9CE2-B36A32F1E9B5}">
      <dsp:nvSpPr>
        <dsp:cNvPr id="0" name=""/>
        <dsp:cNvSpPr/>
      </dsp:nvSpPr>
      <dsp:spPr>
        <a:xfrm rot="5400000">
          <a:off x="-178446" y="180361"/>
          <a:ext cx="1189641" cy="8327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Tier 1</a:t>
          </a:r>
          <a:endParaRPr lang="en-US" sz="2400" kern="1200" dirty="0"/>
        </a:p>
      </dsp:txBody>
      <dsp:txXfrm rot="-5400000">
        <a:off x="1" y="418288"/>
        <a:ext cx="832748" cy="356893"/>
      </dsp:txXfrm>
    </dsp:sp>
    <dsp:sp modelId="{BCA3EC69-7E45-49BD-9990-B500FC6A42F5}">
      <dsp:nvSpPr>
        <dsp:cNvPr id="0" name=""/>
        <dsp:cNvSpPr/>
      </dsp:nvSpPr>
      <dsp:spPr>
        <a:xfrm rot="5400000">
          <a:off x="4296941" y="-3462276"/>
          <a:ext cx="773266" cy="77016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Threshold changes from $50 million to $100 million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Independent review increases from 90 to 150 days</a:t>
          </a:r>
          <a:endParaRPr lang="en-US" sz="2300" kern="1200" dirty="0"/>
        </a:p>
      </dsp:txBody>
      <dsp:txXfrm rot="-5400000">
        <a:off x="832749" y="39664"/>
        <a:ext cx="7663903" cy="697770"/>
      </dsp:txXfrm>
    </dsp:sp>
    <dsp:sp modelId="{08D26DF3-C8BA-4E19-ACAC-E77B6107C55D}">
      <dsp:nvSpPr>
        <dsp:cNvPr id="0" name=""/>
        <dsp:cNvSpPr/>
      </dsp:nvSpPr>
      <dsp:spPr>
        <a:xfrm rot="5400000">
          <a:off x="-178446" y="1222481"/>
          <a:ext cx="1189641" cy="8327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Tier 2</a:t>
          </a:r>
          <a:endParaRPr lang="en-US" sz="2400" kern="1200" dirty="0"/>
        </a:p>
      </dsp:txBody>
      <dsp:txXfrm rot="-5400000">
        <a:off x="1" y="1460408"/>
        <a:ext cx="832748" cy="356893"/>
      </dsp:txXfrm>
    </dsp:sp>
    <dsp:sp modelId="{50B0B356-CC22-4940-8243-164B6ED85686}">
      <dsp:nvSpPr>
        <dsp:cNvPr id="0" name=""/>
        <dsp:cNvSpPr/>
      </dsp:nvSpPr>
      <dsp:spPr>
        <a:xfrm rot="5400000">
          <a:off x="4296941" y="-2420156"/>
          <a:ext cx="773266" cy="77016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Independent review increases from 90 to 120 days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Still no cost threshold</a:t>
          </a:r>
          <a:endParaRPr lang="en-US" sz="2300" kern="1200" dirty="0"/>
        </a:p>
      </dsp:txBody>
      <dsp:txXfrm rot="-5400000">
        <a:off x="832749" y="1081784"/>
        <a:ext cx="7663903" cy="697770"/>
      </dsp:txXfrm>
    </dsp:sp>
    <dsp:sp modelId="{F6BF8F35-E35E-4D62-BA4A-C772D21EC76F}">
      <dsp:nvSpPr>
        <dsp:cNvPr id="0" name=""/>
        <dsp:cNvSpPr/>
      </dsp:nvSpPr>
      <dsp:spPr>
        <a:xfrm rot="5400000">
          <a:off x="-178446" y="2264601"/>
          <a:ext cx="1189641" cy="8327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Tier 3</a:t>
          </a:r>
          <a:endParaRPr lang="en-US" sz="2400" kern="1200" dirty="0"/>
        </a:p>
      </dsp:txBody>
      <dsp:txXfrm rot="-5400000">
        <a:off x="1" y="2502528"/>
        <a:ext cx="832748" cy="356893"/>
      </dsp:txXfrm>
    </dsp:sp>
    <dsp:sp modelId="{6D4A5C77-2A24-4EA1-AD6D-CD409691B6A2}">
      <dsp:nvSpPr>
        <dsp:cNvPr id="0" name=""/>
        <dsp:cNvSpPr/>
      </dsp:nvSpPr>
      <dsp:spPr>
        <a:xfrm rot="5400000">
          <a:off x="4296941" y="-1378036"/>
          <a:ext cx="773266" cy="77016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Threshold changes from $15 million to $25 million</a:t>
          </a:r>
          <a:endParaRPr lang="en-US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Now includes 345 kV projects below $25 million</a:t>
          </a:r>
          <a:endParaRPr lang="en-US" sz="2300" kern="1200" dirty="0"/>
        </a:p>
      </dsp:txBody>
      <dsp:txXfrm rot="-5400000">
        <a:off x="832749" y="2123904"/>
        <a:ext cx="7663903" cy="697770"/>
      </dsp:txXfrm>
    </dsp:sp>
    <dsp:sp modelId="{D1C0FB45-3928-4B2A-BD38-D715395C93DC}">
      <dsp:nvSpPr>
        <dsp:cNvPr id="0" name=""/>
        <dsp:cNvSpPr/>
      </dsp:nvSpPr>
      <dsp:spPr>
        <a:xfrm rot="5400000">
          <a:off x="-178446" y="3306721"/>
          <a:ext cx="1189641" cy="8327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Tier 4</a:t>
          </a:r>
          <a:endParaRPr lang="en-US" sz="2400" kern="1200" dirty="0"/>
        </a:p>
      </dsp:txBody>
      <dsp:txXfrm rot="-5400000">
        <a:off x="1" y="3544648"/>
        <a:ext cx="832748" cy="356893"/>
      </dsp:txXfrm>
    </dsp:sp>
    <dsp:sp modelId="{2AAB1021-2A3F-4DCB-A05F-BFC2E5DED369}">
      <dsp:nvSpPr>
        <dsp:cNvPr id="0" name=""/>
        <dsp:cNvSpPr/>
      </dsp:nvSpPr>
      <dsp:spPr>
        <a:xfrm rot="5400000">
          <a:off x="4296941" y="-335916"/>
          <a:ext cx="773266" cy="77016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Adds provision for aged infrastructure projects</a:t>
          </a:r>
          <a:endParaRPr lang="en-US" sz="2300" kern="1200" dirty="0"/>
        </a:p>
      </dsp:txBody>
      <dsp:txXfrm rot="-5400000">
        <a:off x="832749" y="3166024"/>
        <a:ext cx="7663903" cy="697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59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63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43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4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27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Update of Regional Planning Group Reviews</a:t>
            </a:r>
          </a:p>
          <a:p>
            <a:r>
              <a:rPr lang="en-US" b="1" smtClean="0"/>
              <a:t>NPRR </a:t>
            </a:r>
            <a:r>
              <a:rPr lang="en-US" b="1" dirty="0" smtClean="0"/>
              <a:t>and PGRR</a:t>
            </a:r>
          </a:p>
          <a:p>
            <a:r>
              <a:rPr lang="en-US" b="1" dirty="0" smtClean="0"/>
              <a:t>Summary of Significant Changes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82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/>
          </p:nvPr>
        </p:nvGraphicFramePr>
        <p:xfrm>
          <a:off x="304800" y="1219200"/>
          <a:ext cx="8534400" cy="4700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7946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Tier Classification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71490"/>
            <a:ext cx="7772400" cy="4633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0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Number of RPG Projects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043" y="821600"/>
            <a:ext cx="5753358" cy="26671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" y="3581400"/>
            <a:ext cx="4141935" cy="25209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7643" y="3581400"/>
            <a:ext cx="4212412" cy="253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035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2013-2016 Tier 1 and 2 Projects</a:t>
            </a:r>
            <a:endParaRPr lang="en-US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762000" y="2124364"/>
          <a:ext cx="3429000" cy="2667000"/>
        </p:xfrm>
        <a:graphic>
          <a:graphicData uri="http://schemas.openxmlformats.org/drawingml/2006/table">
            <a:tbl>
              <a:tblPr firstRow="1">
                <a:tableStyleId>{0505E3EF-67EA-436B-97B2-0124C06EBD24}</a:tableStyleId>
              </a:tblPr>
              <a:tblGrid>
                <a:gridCol w="1509876"/>
                <a:gridCol w="1065795"/>
                <a:gridCol w="85332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Tier 1 Project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Initial Cost Estimate ($M)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Days to complete IR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Barilla Junction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TNMP Line 69H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Hidalgo-Starr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LRGV Area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$622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AEP Live Oak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San Antonio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Jones Creek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Leander-RR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Houston Import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$532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Permian Basin-Moss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Sinton-Beeville-Kenedy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Kenedy-Nixon-Seguin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953000" y="2133600"/>
          <a:ext cx="3429000" cy="2476500"/>
        </p:xfrm>
        <a:graphic>
          <a:graphicData uri="http://schemas.openxmlformats.org/drawingml/2006/table">
            <a:tbl>
              <a:tblPr firstRow="1">
                <a:tableStyleId>{69CF1AB2-1976-4502-BF36-3FF5EA218861}</a:tableStyleId>
              </a:tblPr>
              <a:tblGrid>
                <a:gridCol w="1509876"/>
                <a:gridCol w="1065795"/>
                <a:gridCol w="853329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Tier 2 Project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Initial Cost Estimate ($M)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Days to complete IR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Riverton-Sand Lake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Salt Creek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Katz to Tardis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Greenville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TNMP Flat Top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 North Loop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$11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Brady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Denton Area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Howard to Somerset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Katy Area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McQueeny-Geronimo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$8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99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Changes to Tier definitions</a:t>
            </a:r>
            <a:endParaRPr lang="en-US" b="1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162689"/>
              </p:ext>
            </p:extLst>
          </p:nvPr>
        </p:nvGraphicFramePr>
        <p:xfrm>
          <a:off x="304800" y="1600201"/>
          <a:ext cx="8534400" cy="4319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178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Other Changes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</p:spPr>
        <p:txBody>
          <a:bodyPr/>
          <a:lstStyle/>
          <a:p>
            <a:r>
              <a:rPr lang="en-US" sz="2400" dirty="0" smtClean="0"/>
              <a:t>Provision added for non-TSP funded projects</a:t>
            </a:r>
          </a:p>
          <a:p>
            <a:r>
              <a:rPr lang="en-US" sz="2400" dirty="0" smtClean="0"/>
              <a:t>Provision added for RPG notification of endorsed-project cost estimate changes</a:t>
            </a:r>
          </a:p>
          <a:p>
            <a:r>
              <a:rPr lang="en-US" sz="2400" dirty="0" smtClean="0"/>
              <a:t>Project submittals should be sent to generic email address</a:t>
            </a:r>
          </a:p>
          <a:p>
            <a:r>
              <a:rPr lang="en-US" sz="2400" dirty="0" smtClean="0"/>
              <a:t>Comment period timelines changed from calendar days to business days</a:t>
            </a:r>
            <a:endParaRPr lang="en-US" sz="2000" dirty="0" smtClean="0"/>
          </a:p>
          <a:p>
            <a:r>
              <a:rPr lang="en-US" sz="2400" dirty="0" smtClean="0"/>
              <a:t>Other clarifications added to better reflect current practice or to clean up potentially confusing sections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938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Questions?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0200"/>
            <a:ext cx="6172200" cy="411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81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c34af464-7aa1-4edd-9be4-83dffc1cb926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</TotalTime>
  <Words>343</Words>
  <Application>Microsoft Office PowerPoint</Application>
  <PresentationFormat>On-screen Show (4:3)</PresentationFormat>
  <Paragraphs>116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Current Tier Classification</vt:lpstr>
      <vt:lpstr>Increasing Number of RPG Projects</vt:lpstr>
      <vt:lpstr>2013-2016 Tier 1 and 2 Projects</vt:lpstr>
      <vt:lpstr>Changes to Tier definitions</vt:lpstr>
      <vt:lpstr>Other Changes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23</cp:revision>
  <cp:lastPrinted>2016-01-21T20:53:15Z</cp:lastPrinted>
  <dcterms:created xsi:type="dcterms:W3CDTF">2016-01-21T15:20:31Z</dcterms:created>
  <dcterms:modified xsi:type="dcterms:W3CDTF">2017-06-19T16:30:41Z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