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76" r:id="rId10"/>
    <p:sldId id="282" r:id="rId11"/>
    <p:sldId id="281" r:id="rId12"/>
    <p:sldId id="283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6"/>
            <p14:sldId id="282"/>
            <p14:sldId id="281"/>
            <p14:sldId id="283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5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06/20/2017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Adhoc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Adhoc </a:t>
            </a:r>
            <a:r>
              <a:rPr lang="en-US" sz="2400" dirty="0" smtClean="0"/>
              <a:t>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0617 Market Notice was sent 03/29/2017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began 05/03/2017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signup deadline was </a:t>
            </a:r>
            <a:r>
              <a:rPr lang="en-US" sz="2000" dirty="0" smtClean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</a:t>
            </a:r>
            <a:r>
              <a:rPr lang="en-US" sz="2000" dirty="0" smtClean="0"/>
              <a:t>began </a:t>
            </a:r>
            <a:r>
              <a:rPr lang="en-US" sz="2000" dirty="0" smtClean="0"/>
              <a:t>05/16/17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06/05/17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0617 </a:t>
            </a:r>
            <a:r>
              <a:rPr lang="en-US" sz="2000" dirty="0" smtClean="0">
                <a:solidFill>
                  <a:prstClr val="black"/>
                </a:solidFill>
              </a:rPr>
              <a:t>wa</a:t>
            </a:r>
            <a:r>
              <a:rPr lang="en-US" sz="2000" dirty="0" smtClean="0">
                <a:solidFill>
                  <a:prstClr val="black"/>
                </a:solidFill>
              </a:rPr>
              <a:t>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06/16/17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08/04/17)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0617 is currently 99.24%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 smtClean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 smtClean="0">
                <a:solidFill>
                  <a:prstClr val="black"/>
                </a:solidFill>
              </a:rPr>
              <a:t>including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New DUNS + 4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dirty="0" smtClean="0">
                <a:solidFill>
                  <a:prstClr val="black"/>
                </a:solidFill>
              </a:rPr>
              <a:t>New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Existing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 smtClean="0">
                <a:solidFill>
                  <a:prstClr val="black"/>
                </a:solidFill>
              </a:rPr>
              <a:t>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Existing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 smtClean="0">
                <a:solidFill>
                  <a:prstClr val="black"/>
                </a:solidFill>
              </a:rPr>
              <a:t>for Change of Service Provider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2014 tasks </a:t>
            </a:r>
            <a:r>
              <a:rPr lang="en-US" sz="2000" dirty="0" smtClean="0">
                <a:solidFill>
                  <a:prstClr val="black"/>
                </a:solidFill>
              </a:rPr>
              <a:t>we</a:t>
            </a:r>
            <a:r>
              <a:rPr lang="en-US" sz="2000" dirty="0" smtClean="0">
                <a:solidFill>
                  <a:prstClr val="black"/>
                </a:solidFill>
              </a:rPr>
              <a:t>re </a:t>
            </a:r>
            <a:r>
              <a:rPr lang="en-US" sz="2000" dirty="0" smtClean="0">
                <a:solidFill>
                  <a:prstClr val="black"/>
                </a:solidFill>
              </a:rPr>
              <a:t>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</a:t>
            </a:r>
            <a:r>
              <a:rPr lang="en-US" sz="2000" dirty="0" smtClean="0"/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</a:t>
            </a:r>
            <a:r>
              <a:rPr lang="en-US" sz="2000" dirty="0" smtClean="0"/>
              <a:t>began </a:t>
            </a:r>
            <a:r>
              <a:rPr lang="en-US" sz="2000" dirty="0" smtClean="0"/>
              <a:t>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No Transactions week of July 4, 2017 – (July 3 – July 7)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</a:t>
            </a:r>
            <a:r>
              <a:rPr lang="en-US" sz="2000" dirty="0" smtClean="0"/>
              <a:t>07/10/17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07/28/17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75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</a:t>
            </a:r>
            <a:r>
              <a:rPr lang="en-US" sz="2000" dirty="0" smtClean="0">
                <a:solidFill>
                  <a:prstClr val="black"/>
                </a:solidFill>
              </a:rPr>
              <a:t>is testing </a:t>
            </a:r>
            <a:r>
              <a:rPr lang="en-US" sz="2000" dirty="0">
                <a:solidFill>
                  <a:prstClr val="black"/>
                </a:solidFill>
              </a:rPr>
              <a:t>for New </a:t>
            </a:r>
            <a:r>
              <a:rPr lang="en-US" sz="2000" dirty="0" smtClean="0">
                <a:solidFill>
                  <a:prstClr val="black"/>
                </a:solidFill>
              </a:rPr>
              <a:t>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 </a:t>
            </a:r>
            <a:r>
              <a:rPr lang="en-US" sz="2000" dirty="0">
                <a:solidFill>
                  <a:prstClr val="black"/>
                </a:solidFill>
              </a:rPr>
              <a:t>tasks are scheduled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495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236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0617 Schedule</vt:lpstr>
      <vt:lpstr>Flight 0617 Summary</vt:lpstr>
      <vt:lpstr>Flight 0617 Adhoc Schedule</vt:lpstr>
      <vt:lpstr>Flight 0617 Adhoc Summary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105</cp:revision>
  <cp:lastPrinted>2016-01-21T20:53:15Z</cp:lastPrinted>
  <dcterms:created xsi:type="dcterms:W3CDTF">2016-01-21T15:20:31Z</dcterms:created>
  <dcterms:modified xsi:type="dcterms:W3CDTF">2017-06-19T18:56:57Z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