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25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May, June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04/21/17 – 05/05/17 – </a:t>
            </a:r>
            <a:r>
              <a:rPr lang="en-US" sz="16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 smtClean="0">
                <a:solidFill>
                  <a:srgbClr val="000000"/>
                </a:solidFill>
              </a:rPr>
              <a:t>Issue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ERCOT’s </a:t>
            </a:r>
            <a:r>
              <a:rPr lang="en-US" sz="1400" kern="0" dirty="0" err="1">
                <a:solidFill>
                  <a:srgbClr val="000000"/>
                </a:solidFill>
              </a:rPr>
              <a:t>MarkeTrak</a:t>
            </a:r>
            <a:r>
              <a:rPr lang="en-US" sz="1400" kern="0" dirty="0">
                <a:solidFill>
                  <a:srgbClr val="000000"/>
                </a:solidFill>
              </a:rPr>
              <a:t> application failed to send out daily reminder e-mails with the subject line “Escalated </a:t>
            </a:r>
            <a:r>
              <a:rPr lang="en-US" sz="1400" kern="0" dirty="0" err="1">
                <a:solidFill>
                  <a:srgbClr val="000000"/>
                </a:solidFill>
              </a:rPr>
              <a:t>MarkeTrak</a:t>
            </a:r>
            <a:r>
              <a:rPr lang="en-US" sz="1400" kern="0" dirty="0">
                <a:solidFill>
                  <a:srgbClr val="000000"/>
                </a:solidFill>
              </a:rPr>
              <a:t> Issues requiring your attention</a:t>
            </a:r>
            <a:r>
              <a:rPr lang="en-US" sz="1400" kern="0" dirty="0" smtClean="0">
                <a:solidFill>
                  <a:srgbClr val="000000"/>
                </a:solidFill>
              </a:rPr>
              <a:t>”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The problem was identified and corrected and the process that sends those e-mails resumed on May 06, 2017 at 12:00 </a:t>
            </a:r>
            <a:r>
              <a:rPr lang="en-US" sz="1400" kern="0" dirty="0" smtClean="0">
                <a:solidFill>
                  <a:srgbClr val="000000"/>
                </a:solidFill>
              </a:rPr>
              <a:t>AM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06/04/17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06/06/17 (7:00 PM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</a:rPr>
              <a:t>9:05 </a:t>
            </a:r>
            <a:r>
              <a:rPr lang="en-US" sz="1600" kern="0" dirty="0">
                <a:solidFill>
                  <a:srgbClr val="000000"/>
                </a:solidFill>
              </a:rPr>
              <a:t>PM) – Retail </a:t>
            </a:r>
            <a:r>
              <a:rPr lang="en-US" sz="1600" kern="0" dirty="0" smtClean="0">
                <a:solidFill>
                  <a:srgbClr val="000000"/>
                </a:solidFill>
              </a:rPr>
              <a:t>Processing </a:t>
            </a:r>
            <a:r>
              <a:rPr lang="en-US" sz="1600" kern="0" dirty="0">
                <a:solidFill>
                  <a:srgbClr val="000000"/>
                </a:solidFill>
              </a:rPr>
              <a:t>degradation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During the indicated timeframe ERCOT </a:t>
            </a:r>
            <a:r>
              <a:rPr lang="en-US" sz="1400" kern="0" dirty="0" smtClean="0">
                <a:solidFill>
                  <a:srgbClr val="000000"/>
                </a:solidFill>
              </a:rPr>
              <a:t>was unable to process 814 </a:t>
            </a:r>
            <a:r>
              <a:rPr lang="en-US" sz="1400" kern="0" dirty="0">
                <a:solidFill>
                  <a:srgbClr val="000000"/>
                </a:solidFill>
              </a:rPr>
              <a:t>and 867 </a:t>
            </a:r>
            <a:r>
              <a:rPr lang="en-US" sz="1400" kern="0" dirty="0" smtClean="0">
                <a:solidFill>
                  <a:srgbClr val="000000"/>
                </a:solidFill>
              </a:rPr>
              <a:t>transactions</a:t>
            </a:r>
            <a:endParaRPr lang="en-US" sz="14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All backlogs were cleared by 9:30 </a:t>
            </a:r>
            <a:r>
              <a:rPr lang="en-US" sz="1400" kern="0" dirty="0" smtClean="0">
                <a:solidFill>
                  <a:srgbClr val="000000"/>
                </a:solidFill>
              </a:rPr>
              <a:t>PM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752600"/>
            <a:ext cx="8534400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</TotalTime>
  <Words>141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76</cp:revision>
  <cp:lastPrinted>2016-01-21T20:53:15Z</cp:lastPrinted>
  <dcterms:created xsi:type="dcterms:W3CDTF">2016-01-21T15:20:31Z</dcterms:created>
  <dcterms:modified xsi:type="dcterms:W3CDTF">2017-06-16T23:19:16Z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