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27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259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 smtClean="0"/>
              <a:t>NPRRs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799"/>
            <a:ext cx="8534400" cy="6469063"/>
          </a:xfrm>
        </p:spPr>
        <p:txBody>
          <a:bodyPr/>
          <a:lstStyle/>
          <a:p>
            <a:endParaRPr lang="en-US" sz="1200" b="1" dirty="0" smtClean="0"/>
          </a:p>
          <a:p>
            <a:endParaRPr lang="en-US" sz="1200" b="1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400" b="1" dirty="0" smtClean="0"/>
              <a:t>768NPRR </a:t>
            </a:r>
            <a:r>
              <a:rPr lang="en-US" sz="1400" b="1" dirty="0"/>
              <a:t>Revisions to Real-Time On-Line Reliability Deployment Price Adder Categories. </a:t>
            </a:r>
            <a:r>
              <a:rPr lang="en-US" sz="1400" dirty="0"/>
              <a:t> This Nodal Protocol Revision Request (NPRR) revises the categories of ERCOT initiated actions that trigger the Real-Time On-Line Reliability Deployment Price Adder pricing run in order for prices to reflect current system conditions.  </a:t>
            </a:r>
            <a:endParaRPr lang="en-US" sz="1400" dirty="0" smtClean="0"/>
          </a:p>
          <a:p>
            <a:endParaRPr lang="en-US" sz="1400" b="1" dirty="0"/>
          </a:p>
          <a:p>
            <a:r>
              <a:rPr lang="en-US" sz="1400" b="1" dirty="0" smtClean="0"/>
              <a:t>821NPRR </a:t>
            </a:r>
            <a:r>
              <a:rPr lang="en-US" sz="1400" b="1" dirty="0"/>
              <a:t>Elimination of the CRR Deration Process. </a:t>
            </a:r>
            <a:r>
              <a:rPr lang="en-US" sz="1400" dirty="0" smtClean="0"/>
              <a:t>This </a:t>
            </a:r>
            <a:r>
              <a:rPr lang="en-US" sz="1400" dirty="0"/>
              <a:t>Nodal Protocol Revision Request (NPRR) eliminates the Congestion Revenue Right (CRR) deration process.  </a:t>
            </a:r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8712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14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NPRRs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48</cp:revision>
  <cp:lastPrinted>2016-01-21T20:53:15Z</cp:lastPrinted>
  <dcterms:created xsi:type="dcterms:W3CDTF">2016-01-21T15:20:31Z</dcterms:created>
  <dcterms:modified xsi:type="dcterms:W3CDTF">2017-06-15T20:13:43Z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