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91" d="100"/>
          <a:sy n="91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197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June 15,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129472"/>
              </p:ext>
            </p:extLst>
          </p:nvPr>
        </p:nvGraphicFramePr>
        <p:xfrm>
          <a:off x="77753" y="1132117"/>
          <a:ext cx="8991599" cy="37480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NPRR776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Voltage</a:t>
                      </a:r>
                      <a:r>
                        <a:rPr lang="en-US" sz="1100" baseline="0" dirty="0" smtClean="0"/>
                        <a:t> Set Point Communication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June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$70k-$100k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NPRR808 </a:t>
                      </a:r>
                      <a:r>
                        <a:rPr lang="en-US" sz="1050" dirty="0" smtClean="0"/>
                        <a:t>– Three Year CRR Auction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June</a:t>
                      </a:r>
                      <a:r>
                        <a:rPr lang="en-US" sz="1050" baseline="0" dirty="0" smtClean="0"/>
                        <a:t> 2017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Morgan Stanley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NPRR809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GTC or GTL for New Generation Interconnection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June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$140k-$150k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PLWG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NPRR812 </a:t>
                      </a:r>
                      <a:r>
                        <a:rPr lang="en-US" sz="1050" dirty="0" smtClean="0"/>
                        <a:t>– Alignment of Currently-Published Reports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June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PGRR052 </a:t>
                      </a:r>
                      <a:r>
                        <a:rPr lang="en-US" sz="1050" dirty="0" smtClean="0"/>
                        <a:t>– Stability Assessment for Interconnecting Generation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June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PLWG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NPRR810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Applicability of RMR Incentive Factor on Reservation and Transportation Costs Associated with Firm Fuel Supplies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NPRR749 </a:t>
                      </a:r>
                      <a:r>
                        <a:rPr lang="en-US" sz="1050" dirty="0" smtClean="0"/>
                        <a:t>– Option Cost for Outstanding CRRs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Feb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Saracen Energy West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23228" y="1981200"/>
            <a:ext cx="22023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Target </a:t>
            </a:r>
            <a:r>
              <a:rPr lang="en-US" sz="800" i="1" dirty="0" smtClean="0">
                <a:solidFill>
                  <a:srgbClr val="FF0000"/>
                </a:solidFill>
              </a:rPr>
              <a:t>Start Date </a:t>
            </a:r>
            <a:r>
              <a:rPr lang="en-US" sz="800" b="0" i="1" dirty="0" smtClean="0">
                <a:solidFill>
                  <a:srgbClr val="FF0000"/>
                </a:solidFill>
              </a:rPr>
              <a:t>from </a:t>
            </a:r>
            <a:r>
              <a:rPr lang="en-US" sz="800" i="1" dirty="0" smtClean="0">
                <a:solidFill>
                  <a:srgbClr val="FF0000"/>
                </a:solidFill>
              </a:rPr>
              <a:t>May </a:t>
            </a:r>
            <a:r>
              <a:rPr lang="en-US" sz="800" b="0" i="1" dirty="0" smtClean="0">
                <a:solidFill>
                  <a:srgbClr val="FF0000"/>
                </a:solidFill>
              </a:rPr>
              <a:t>2017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28308" y="4664699"/>
            <a:ext cx="22023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Target </a:t>
            </a:r>
            <a:r>
              <a:rPr lang="en-US" sz="800" i="1" dirty="0" smtClean="0">
                <a:solidFill>
                  <a:srgbClr val="FF0000"/>
                </a:solidFill>
              </a:rPr>
              <a:t>Start Date </a:t>
            </a:r>
            <a:r>
              <a:rPr lang="en-US" sz="800" b="0" i="1" dirty="0" smtClean="0">
                <a:solidFill>
                  <a:srgbClr val="FF0000"/>
                </a:solidFill>
              </a:rPr>
              <a:t>from </a:t>
            </a:r>
            <a:r>
              <a:rPr lang="en-US" sz="800" i="1" dirty="0" smtClean="0">
                <a:solidFill>
                  <a:srgbClr val="FF0000"/>
                </a:solidFill>
              </a:rPr>
              <a:t>Sept </a:t>
            </a:r>
            <a:r>
              <a:rPr lang="en-US" sz="800" b="0" i="1" dirty="0" smtClean="0">
                <a:solidFill>
                  <a:srgbClr val="FF0000"/>
                </a:solidFill>
              </a:rPr>
              <a:t>2017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c34af464-7aa1-4edd-9be4-83dffc1cb92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31086</TotalTime>
  <Words>164</Words>
  <Application>Microsoft Office PowerPoint</Application>
  <PresentationFormat>On-screen Show (4:3)</PresentationFormat>
  <Paragraphs>49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266</cp:revision>
  <cp:lastPrinted>2016-11-02T13:19:35Z</cp:lastPrinted>
  <dcterms:created xsi:type="dcterms:W3CDTF">2016-01-21T15:20:31Z</dcterms:created>
  <dcterms:modified xsi:type="dcterms:W3CDTF">2017-06-13T20:27:49Z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