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32" d="100"/>
          <a:sy n="132" d="100"/>
        </p:scale>
        <p:origin x="1728" y="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445171-10BC-483F-ABB3-59CA4C9C0926}" type="datetimeFigureOut">
              <a:rPr lang="en-US" smtClean="0"/>
              <a:t>6/14/2017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9C28D6-927C-4B87-9EE5-92F6BBF55B8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48556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9C28D6-927C-4B87-9EE5-92F6BBF55B81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38971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6/14/2017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6/14/2017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6/14/2017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6/14/2017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6/14/2017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6/14/2017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6/14/2017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6/14/2017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6/14/2017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6/14/2017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6/14/2017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C6CDC3-7C60-4566-AE65-DD088C36938D}" type="datetimeFigureOut">
              <a:rPr lang="en-US" smtClean="0"/>
              <a:t>6/14/2017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381000"/>
            <a:ext cx="8001000" cy="533400"/>
          </a:xfrm>
        </p:spPr>
        <p:txBody>
          <a:bodyPr>
            <a:noAutofit/>
          </a:bodyPr>
          <a:lstStyle/>
          <a:p>
            <a:r>
              <a:rPr lang="en-US" sz="16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16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Revision </a:t>
            </a:r>
            <a:r>
              <a:rPr lang="en-US" sz="1600" b="1" u="sng" dirty="0">
                <a:latin typeface="Arial" panose="020B0604020202020204" pitchFamily="34" charset="0"/>
                <a:cs typeface="Arial" panose="020B0604020202020204" pitchFamily="34" charset="0"/>
              </a:rPr>
              <a:t>Requests that </a:t>
            </a:r>
            <a:r>
              <a:rPr lang="en-US" sz="16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may </a:t>
            </a:r>
            <a:r>
              <a:rPr lang="en-US" sz="1600" b="1" u="sng" dirty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US" sz="16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emain Tabled</a:t>
            </a:r>
            <a:br>
              <a:rPr lang="en-US" sz="16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No 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ction 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required by </a:t>
            </a: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06/15/17 </a:t>
            </a: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PRS</a:t>
            </a:r>
            <a:r>
              <a:rPr lang="en-US" sz="2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914400"/>
            <a:ext cx="8305800" cy="5562600"/>
          </a:xfrm>
          <a:noFill/>
        </p:spPr>
        <p:txBody>
          <a:bodyPr>
            <a:normAutofit/>
          </a:bodyPr>
          <a:lstStyle/>
          <a:p>
            <a:pPr algn="l"/>
            <a:endParaRPr lang="en-US" sz="1000" b="1" dirty="0" smtClean="0"/>
          </a:p>
          <a:p>
            <a:pPr algn="l"/>
            <a:r>
              <a:rPr lang="en-US" sz="2000" b="1" dirty="0">
                <a:solidFill>
                  <a:schemeClr val="tx1"/>
                </a:solidFill>
              </a:rPr>
              <a:t>NPRR697</a:t>
            </a:r>
            <a:r>
              <a:rPr lang="en-US" sz="2000" dirty="0">
                <a:solidFill>
                  <a:schemeClr val="tx1"/>
                </a:solidFill>
              </a:rPr>
              <a:t>, Disclosure of Protected Information for Research and Coordination Purposes (PRS)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</a:rPr>
              <a:t>NPRR807</a:t>
            </a:r>
            <a:r>
              <a:rPr lang="en-US" sz="2000" dirty="0">
                <a:solidFill>
                  <a:schemeClr val="tx1"/>
                </a:solidFill>
              </a:rPr>
              <a:t>, Day-Ahead Market Price Correction (WMS)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</a:rPr>
              <a:t>NPRR814</a:t>
            </a:r>
            <a:r>
              <a:rPr lang="en-US" sz="2000" dirty="0">
                <a:solidFill>
                  <a:schemeClr val="tx1"/>
                </a:solidFill>
              </a:rPr>
              <a:t>, Modify Black Start Procurement Cycle (ROS/WMS)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</a:rPr>
              <a:t>NPRR817</a:t>
            </a:r>
            <a:r>
              <a:rPr lang="en-US" sz="2000" dirty="0">
                <a:solidFill>
                  <a:schemeClr val="tx1"/>
                </a:solidFill>
              </a:rPr>
              <a:t>, Create a Panhandle Hub (WMS)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</a:rPr>
              <a:t>NPRR819</a:t>
            </a:r>
            <a:r>
              <a:rPr lang="en-US" sz="2000" dirty="0">
                <a:solidFill>
                  <a:schemeClr val="tx1"/>
                </a:solidFill>
              </a:rPr>
              <a:t>, Resettlement Clean-Ups (COPS/WMS)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</a:rPr>
              <a:t>NPRR823</a:t>
            </a:r>
            <a:r>
              <a:rPr lang="en-US" sz="2000" dirty="0">
                <a:solidFill>
                  <a:schemeClr val="tx1"/>
                </a:solidFill>
              </a:rPr>
              <a:t>, Amend the Definition of an Affiliate (PRS)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</a:rPr>
              <a:t>NPRR825</a:t>
            </a:r>
            <a:r>
              <a:rPr lang="en-US" sz="2000" dirty="0">
                <a:solidFill>
                  <a:schemeClr val="tx1"/>
                </a:solidFill>
              </a:rPr>
              <a:t>, Require ERCOT to Declare an Emergency Condition Prior to Curtailing any DC Tie Load (ROS/WMS)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</a:rPr>
              <a:t>NPRR826</a:t>
            </a:r>
            <a:r>
              <a:rPr lang="en-US" sz="2000" dirty="0">
                <a:solidFill>
                  <a:schemeClr val="tx1"/>
                </a:solidFill>
              </a:rPr>
              <a:t>, Mitigated Offer Caps for RMR Resources (WMS)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</a:rPr>
              <a:t>NPRR828</a:t>
            </a:r>
            <a:r>
              <a:rPr lang="en-US" sz="2000" dirty="0">
                <a:solidFill>
                  <a:schemeClr val="tx1"/>
                </a:solidFill>
              </a:rPr>
              <a:t>, Include Fast Frequency Response as a Subset of Responsive Reserve (ROS/WMS)</a:t>
            </a:r>
          </a:p>
          <a:p>
            <a:pPr algn="l"/>
            <a:r>
              <a:rPr lang="en-US" sz="2000" dirty="0"/>
              <a:t> </a:t>
            </a:r>
          </a:p>
          <a:p>
            <a:pPr algn="l"/>
            <a:endParaRPr lang="en-US" sz="2000" i="1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248</TotalTime>
  <Words>106</Words>
  <Application>Microsoft Office PowerPoint</Application>
  <PresentationFormat>On-screen Show (4:3)</PresentationFormat>
  <Paragraphs>13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 Revision Requests that may remain Tabled No action required by 06/15/17 PRS </vt:lpstr>
    </vt:vector>
  </TitlesOfParts>
  <Company>ERCOT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6/21/12 PRS</dc:title>
  <dc:creator>ERCOT 062012</dc:creator>
  <cp:lastModifiedBy>Suzy Clifton </cp:lastModifiedBy>
  <cp:revision>84</cp:revision>
  <dcterms:created xsi:type="dcterms:W3CDTF">2012-06-21T12:05:52Z</dcterms:created>
  <dcterms:modified xsi:type="dcterms:W3CDTF">2017-06-14T16:48:57Z</dcterms:modified>
</cp:coreProperties>
</file>