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68" r:id="rId8"/>
    <p:sldId id="269" r:id="rId9"/>
    <p:sldId id="27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Settlement 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June14</a:t>
            </a:r>
            <a:r>
              <a:rPr lang="en-US" dirty="0" smtClean="0">
                <a:solidFill>
                  <a:schemeClr val="tx2"/>
                </a:solidFill>
              </a:rPr>
              <a:t>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2017 </a:t>
            </a:r>
            <a:r>
              <a:rPr lang="en-US" sz="2000" dirty="0" smtClean="0">
                <a:solidFill>
                  <a:schemeClr val="tx2"/>
                </a:solidFill>
              </a:rPr>
              <a:t>R3 </a:t>
            </a:r>
            <a:r>
              <a:rPr lang="en-US" sz="2000" dirty="0" smtClean="0">
                <a:solidFill>
                  <a:schemeClr val="tx2"/>
                </a:solidFill>
              </a:rPr>
              <a:t>Settlement Implementations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Effective </a:t>
            </a:r>
            <a:r>
              <a:rPr lang="en-US" sz="1800" dirty="0" smtClean="0"/>
              <a:t>June 27-29, </a:t>
            </a:r>
            <a:r>
              <a:rPr lang="en-US" sz="1800" dirty="0" smtClean="0"/>
              <a:t>2017</a:t>
            </a:r>
            <a:endParaRPr lang="en-US" sz="1800" dirty="0">
              <a:solidFill>
                <a:schemeClr val="tx2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NPRR801 </a:t>
            </a:r>
            <a:r>
              <a:rPr lang="en-US" sz="1600" dirty="0" smtClean="0">
                <a:solidFill>
                  <a:schemeClr val="tx2"/>
                </a:solidFill>
              </a:rPr>
              <a:t>– </a:t>
            </a:r>
            <a:r>
              <a:rPr lang="en-US" sz="1600" dirty="0"/>
              <a:t>Non-Controllable Load Resource MW in </a:t>
            </a:r>
            <a:r>
              <a:rPr lang="en-US" sz="1600" dirty="0" smtClean="0"/>
              <a:t>PRC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NPRR801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Non-Controllable Load Resource MW in </a:t>
            </a:r>
            <a:r>
              <a:rPr lang="en-US" sz="1800" dirty="0" smtClean="0"/>
              <a:t>PRC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Revises </a:t>
            </a:r>
            <a:r>
              <a:rPr lang="en-US" sz="1800" dirty="0"/>
              <a:t>the Physical Responsive Capability (PRC) calculation from including the Responsive Reserve (RRS) service MW responsibility from Load Resources controlled by high-set under frequency relays to including all MW from these Load Resources from their current output to their Low Power Consumption (LPC) capped at 150% of the Qualified Scheduling Entity’s (QSE’s) RRS responsibility from non-Controllable Load </a:t>
            </a:r>
            <a:r>
              <a:rPr lang="en-US" sz="1800" dirty="0" smtClean="0"/>
              <a:t>Resources.</a:t>
            </a:r>
          </a:p>
          <a:p>
            <a:endParaRPr lang="en-US" sz="1800" dirty="0" smtClean="0"/>
          </a:p>
          <a:p>
            <a:r>
              <a:rPr lang="en-US" sz="1800" dirty="0"/>
              <a:t>The Operating Reserve Demand Curve (ORDC) reserves are adjusted in the Other Binding Document to align with the PRC </a:t>
            </a:r>
            <a:r>
              <a:rPr lang="en-US" sz="1800" dirty="0" smtClean="0"/>
              <a:t>change.</a:t>
            </a:r>
          </a:p>
          <a:p>
            <a:endParaRPr lang="en-US" sz="1600" dirty="0"/>
          </a:p>
          <a:p>
            <a:r>
              <a:rPr lang="en-US" sz="1800" dirty="0"/>
              <a:t>The Ancillary Service imbalance Settlement is changed to align with the change to the ORDC reserves.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9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NPRR801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743200"/>
            <a:ext cx="6629400" cy="10858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36522" y="1301553"/>
            <a:ext cx="6683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Settlement addition of cap </a:t>
            </a:r>
            <a:r>
              <a:rPr lang="en-US" dirty="0">
                <a:solidFill>
                  <a:schemeClr val="tx2"/>
                </a:solidFill>
              </a:rPr>
              <a:t>at 150% of the Qualified Scheduling Entity’s (QSE’s) RRS responsibility from non-Controllable Load Resources</a:t>
            </a:r>
          </a:p>
        </p:txBody>
      </p:sp>
    </p:spTree>
    <p:extLst>
      <p:ext uri="{BB962C8B-B14F-4D97-AF65-F5344CB8AC3E}">
        <p14:creationId xmlns:p14="http://schemas.microsoft.com/office/powerpoint/2010/main" val="263112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NPRR801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491238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Non-Spin </a:t>
            </a:r>
            <a:r>
              <a:rPr lang="en-US" dirty="0" smtClean="0">
                <a:solidFill>
                  <a:schemeClr val="tx2"/>
                </a:solidFill>
              </a:rPr>
              <a:t>Responsibility </a:t>
            </a:r>
            <a:r>
              <a:rPr lang="en-US" dirty="0">
                <a:solidFill>
                  <a:schemeClr val="tx2"/>
                </a:solidFill>
              </a:rPr>
              <a:t>for </a:t>
            </a:r>
            <a:r>
              <a:rPr lang="en-US" dirty="0" smtClean="0">
                <a:solidFill>
                  <a:schemeClr val="tx2"/>
                </a:solidFill>
              </a:rPr>
              <a:t>Controllable </a:t>
            </a:r>
            <a:r>
              <a:rPr lang="en-US" dirty="0">
                <a:solidFill>
                  <a:schemeClr val="tx2"/>
                </a:solidFill>
              </a:rPr>
              <a:t>Load Resource values changed from COP to </a:t>
            </a:r>
            <a:r>
              <a:rPr lang="en-US" dirty="0" err="1" smtClean="0">
                <a:solidFill>
                  <a:schemeClr val="tx2"/>
                </a:solidFill>
              </a:rPr>
              <a:t>telemetery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28" y="2438400"/>
            <a:ext cx="8058544" cy="72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83764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2043</TotalTime>
  <Words>182</Words>
  <Application>Microsoft Office PowerPoint</Application>
  <PresentationFormat>On-screen Show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Agenda</vt:lpstr>
      <vt:lpstr>NPRR801</vt:lpstr>
      <vt:lpstr>NPRR801</vt:lpstr>
      <vt:lpstr>NPRR801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56</cp:revision>
  <cp:lastPrinted>2016-01-21T20:53:15Z</cp:lastPrinted>
  <dcterms:created xsi:type="dcterms:W3CDTF">2016-01-21T15:20:31Z</dcterms:created>
  <dcterms:modified xsi:type="dcterms:W3CDTF">2017-06-12T19:22:33Z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