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05/04/17 </a:t>
            </a:r>
            <a:r>
              <a:rPr lang="en-US" sz="1600" dirty="0" smtClean="0"/>
              <a:t>– ERCOT experienced an outage to the Market Information System (MIS) between </a:t>
            </a:r>
            <a:r>
              <a:rPr lang="en-US" sz="1600" dirty="0" smtClean="0"/>
              <a:t>9:29 </a:t>
            </a:r>
            <a:r>
              <a:rPr lang="en-US" sz="1600" dirty="0"/>
              <a:t>AM – </a:t>
            </a:r>
            <a:r>
              <a:rPr lang="en-US" sz="1600" dirty="0" smtClean="0"/>
              <a:t>10:34 AM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05/09/17 – 05/22/17 – ERCOT experienced an issue </a:t>
            </a:r>
            <a:r>
              <a:rPr lang="en-US" sz="1600" dirty="0"/>
              <a:t>with the 60-Day Day Ahead Market (DAM) Disclosure Reports (EMIL ID: NP3-966-ER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Multiple </a:t>
            </a:r>
            <a:r>
              <a:rPr lang="en-US" sz="1400" dirty="0"/>
              <a:t>records for the same Resource </a:t>
            </a:r>
            <a:r>
              <a:rPr lang="en-US" sz="1400" dirty="0" smtClean="0"/>
              <a:t>were reported </a:t>
            </a:r>
            <a:r>
              <a:rPr lang="en-US" sz="1400" dirty="0"/>
              <a:t>in the Generation Resource Data files (60d_DAM_Gen_Resource_Data) within the DAM Disclosure </a:t>
            </a:r>
            <a:r>
              <a:rPr lang="en-US" sz="1400" dirty="0" smtClean="0"/>
              <a:t>Reports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ERCOT implemented a fix for this issue and re-ran the affected files for the dates of 05/09/2017 through 05/22/2017. These re-run files were posted to the MIS in their standard posting </a:t>
            </a:r>
            <a:r>
              <a:rPr lang="en-US" sz="1400" dirty="0" smtClean="0"/>
              <a:t>location.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05/18/17 – </a:t>
            </a:r>
            <a:r>
              <a:rPr lang="en-US" sz="1600" dirty="0" smtClean="0"/>
              <a:t>The </a:t>
            </a:r>
            <a:r>
              <a:rPr lang="en-US" sz="1600" dirty="0"/>
              <a:t>22:00 posting of the Short-Term System Adequacy Report was missed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05/31/17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06/01/17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smtClean="0"/>
              <a:t>06/02/17 </a:t>
            </a:r>
            <a:r>
              <a:rPr lang="en-US" sz="1600" dirty="0" smtClean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186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91</cp:revision>
  <cp:lastPrinted>2016-01-21T20:53:15Z</cp:lastPrinted>
  <dcterms:created xsi:type="dcterms:W3CDTF">2016-01-21T15:20:31Z</dcterms:created>
  <dcterms:modified xsi:type="dcterms:W3CDTF">2017-06-08T22:31:14Z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