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268" r:id="rId7"/>
    <p:sldId id="271" r:id="rId8"/>
    <p:sldId id="270" r:id="rId9"/>
    <p:sldId id="26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0" d="100"/>
          <a:sy n="100" d="100"/>
        </p:scale>
        <p:origin x="294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6/7/2017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1816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tx2"/>
                </a:solidFill>
              </a:rPr>
              <a:t>RARF Dynamic Template Proposal</a:t>
            </a:r>
            <a:endParaRPr lang="en-US" sz="2000" b="1" dirty="0">
              <a:solidFill>
                <a:schemeClr val="tx2"/>
              </a:solidFill>
            </a:endParaRPr>
          </a:p>
          <a:p>
            <a:endParaRPr lang="en-US" dirty="0" smtClean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Dynamic Model Task Force</a:t>
            </a:r>
          </a:p>
          <a:p>
            <a:endParaRPr lang="en-US" dirty="0" smtClean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Jonathan Rose / Muhammad Khan</a:t>
            </a:r>
            <a:endParaRPr lang="en-US" dirty="0">
              <a:solidFill>
                <a:schemeClr val="tx2"/>
              </a:solidFill>
            </a:endParaRPr>
          </a:p>
          <a:p>
            <a:r>
              <a:rPr lang="en-US" sz="1600" dirty="0" smtClean="0">
                <a:solidFill>
                  <a:schemeClr val="tx2"/>
                </a:solidFill>
              </a:rPr>
              <a:t>ERCOT Planning </a:t>
            </a:r>
            <a:endParaRPr lang="en-US" sz="16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>
                <a:solidFill>
                  <a:schemeClr val="tx2"/>
                </a:solidFill>
              </a:rPr>
              <a:t>June 7, 2017</a:t>
            </a:r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No standard model format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Models missing components / missing parameters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Very hard to maintain up-to-date cases.  Models require manual translation to add to PSSE cases.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Even when .</a:t>
            </a:r>
            <a:r>
              <a:rPr lang="en-US" dirty="0" err="1" smtClean="0"/>
              <a:t>dyr</a:t>
            </a:r>
            <a:r>
              <a:rPr lang="en-US" dirty="0" smtClean="0"/>
              <a:t> files submitted, require manual correction of bus numbers, </a:t>
            </a:r>
            <a:r>
              <a:rPr lang="en-US" dirty="0" err="1" smtClean="0"/>
              <a:t>equivalencing</a:t>
            </a:r>
            <a:r>
              <a:rPr lang="en-US" dirty="0" smtClean="0"/>
              <a:t>, etc.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No immediate feedback to developer if model is good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759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Using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</a:pPr>
            <a:r>
              <a:rPr lang="en-US" dirty="0" smtClean="0"/>
              <a:t>Required information is clearly communicated to developer / manufacturer.  No guesswork.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Expected to greatly reduce iterations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Format much easier to maintain over time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Reduce transcription errors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Less likely to have missing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4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Fossil Template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30789"/>
            <a:ext cx="8534400" cy="3972635"/>
          </a:xfrm>
        </p:spPr>
      </p:pic>
    </p:spTree>
    <p:extLst>
      <p:ext uri="{BB962C8B-B14F-4D97-AF65-F5344CB8AC3E}">
        <p14:creationId xmlns:p14="http://schemas.microsoft.com/office/powerpoint/2010/main" val="14814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Wind Model Template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4600" y="990600"/>
            <a:ext cx="4419600" cy="5576132"/>
          </a:xfrm>
          <a:ln w="38100">
            <a:solidFill>
              <a:schemeClr val="bg1">
                <a:lumMod val="65000"/>
              </a:schemeClr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17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schemas.microsoft.com/office/infopath/2007/PartnerControls"/>
    <ds:schemaRef ds:uri="c34af464-7aa1-4edd-9be4-83dffc1cb926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269</TotalTime>
  <Words>123</Words>
  <Application>Microsoft Office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Challenges</vt:lpstr>
      <vt:lpstr>Benefits of Using Templates</vt:lpstr>
      <vt:lpstr>Example Fossil Template</vt:lpstr>
      <vt:lpstr>Example Wind Model Template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Muhammad, Khan</cp:lastModifiedBy>
  <cp:revision>38</cp:revision>
  <cp:lastPrinted>2016-01-21T20:53:15Z</cp:lastPrinted>
  <dcterms:created xsi:type="dcterms:W3CDTF">2016-01-21T15:20:31Z</dcterms:created>
  <dcterms:modified xsi:type="dcterms:W3CDTF">2017-06-07T19:21:46Z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