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1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876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15243-23E4-4C68-8C5A-3364207FA3CD}" type="datetimeFigureOut">
              <a:rPr lang="en-US" smtClean="0"/>
              <a:t>6/6/2017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94D18-9D2C-4CD9-A657-4B232369BEB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6281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15243-23E4-4C68-8C5A-3364207FA3CD}" type="datetimeFigureOut">
              <a:rPr lang="en-US" smtClean="0"/>
              <a:t>6/6/2017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94D18-9D2C-4CD9-A657-4B232369BEB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12048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15243-23E4-4C68-8C5A-3364207FA3CD}" type="datetimeFigureOut">
              <a:rPr lang="en-US" smtClean="0"/>
              <a:t>6/6/2017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94D18-9D2C-4CD9-A657-4B232369BEB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36737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15243-23E4-4C68-8C5A-3364207FA3CD}" type="datetimeFigureOut">
              <a:rPr lang="en-US" smtClean="0"/>
              <a:t>6/6/2017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94D18-9D2C-4CD9-A657-4B232369BEB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24511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15243-23E4-4C68-8C5A-3364207FA3CD}" type="datetimeFigureOut">
              <a:rPr lang="en-US" smtClean="0"/>
              <a:t>6/6/2017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94D18-9D2C-4CD9-A657-4B232369BEB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16363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15243-23E4-4C68-8C5A-3364207FA3CD}" type="datetimeFigureOut">
              <a:rPr lang="en-US" smtClean="0"/>
              <a:t>6/6/2017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94D18-9D2C-4CD9-A657-4B232369BEB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58897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15243-23E4-4C68-8C5A-3364207FA3CD}" type="datetimeFigureOut">
              <a:rPr lang="en-US" smtClean="0"/>
              <a:t>6/6/2017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94D18-9D2C-4CD9-A657-4B232369BEB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4686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15243-23E4-4C68-8C5A-3364207FA3CD}" type="datetimeFigureOut">
              <a:rPr lang="en-US" smtClean="0"/>
              <a:t>6/6/2017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94D18-9D2C-4CD9-A657-4B232369BEB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93665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15243-23E4-4C68-8C5A-3364207FA3CD}" type="datetimeFigureOut">
              <a:rPr lang="en-US" smtClean="0"/>
              <a:t>6/6/2017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94D18-9D2C-4CD9-A657-4B232369BEB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85798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15243-23E4-4C68-8C5A-3364207FA3CD}" type="datetimeFigureOut">
              <a:rPr lang="en-US" smtClean="0"/>
              <a:t>6/6/2017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94D18-9D2C-4CD9-A657-4B232369BEB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08003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15243-23E4-4C68-8C5A-3364207FA3CD}" type="datetimeFigureOut">
              <a:rPr lang="en-US" smtClean="0"/>
              <a:t>6/6/2017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94D18-9D2C-4CD9-A657-4B232369BEB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7635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915243-23E4-4C68-8C5A-3364207FA3CD}" type="datetimeFigureOut">
              <a:rPr lang="en-US" smtClean="0"/>
              <a:t>6/6/2017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C94D18-9D2C-4CD9-A657-4B232369BEB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0116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Congestion Management Working Group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June 7, 2017</a:t>
            </a:r>
          </a:p>
        </p:txBody>
      </p:sp>
    </p:spTree>
    <p:extLst>
      <p:ext uri="{BB962C8B-B14F-4D97-AF65-F5344CB8AC3E}">
        <p14:creationId xmlns:p14="http://schemas.microsoft.com/office/powerpoint/2010/main" val="8285778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/>
          </a:bodyPr>
          <a:lstStyle/>
          <a:p>
            <a:r>
              <a:rPr lang="en-US" dirty="0"/>
              <a:t>CRR Credit Calculator</a:t>
            </a:r>
          </a:p>
          <a:p>
            <a:pPr lvl="1"/>
            <a:r>
              <a:rPr lang="en-US" dirty="0"/>
              <a:t>Luminant presented a deck on the proposal of creating a CRR Credit calculator</a:t>
            </a:r>
          </a:p>
          <a:p>
            <a:pPr lvl="1"/>
            <a:r>
              <a:rPr lang="en-US" dirty="0"/>
              <a:t>The topic is currently being discussed at CWG/MCWG</a:t>
            </a:r>
          </a:p>
          <a:p>
            <a:pPr lvl="1"/>
            <a:endParaRPr lang="en-US" dirty="0"/>
          </a:p>
          <a:p>
            <a:r>
              <a:rPr lang="en-US" dirty="0"/>
              <a:t>NPRR821 Elimination of the CRR Deration Process</a:t>
            </a:r>
          </a:p>
          <a:p>
            <a:pPr lvl="1"/>
            <a:r>
              <a:rPr lang="en-US" dirty="0"/>
              <a:t>ERCOT presented the Estimated Impact of Removing the CRR Deration Process on CRR Funding</a:t>
            </a:r>
          </a:p>
        </p:txBody>
      </p:sp>
    </p:spTree>
    <p:extLst>
      <p:ext uri="{BB962C8B-B14F-4D97-AF65-F5344CB8AC3E}">
        <p14:creationId xmlns:p14="http://schemas.microsoft.com/office/powerpoint/2010/main" val="13305917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 lnSpcReduction="10000"/>
          </a:bodyPr>
          <a:lstStyle/>
          <a:p>
            <a:r>
              <a:rPr lang="en-US" dirty="0"/>
              <a:t>NPRR832, Disallow PTP Obligation Bids and DAM Energy Bids that sink at Private Use Network Settlement Points without a Load Distribution Factor</a:t>
            </a:r>
          </a:p>
          <a:p>
            <a:pPr lvl="1"/>
            <a:r>
              <a:rPr lang="en-US" dirty="0"/>
              <a:t>Shell Energy made a presentation on the drawbacks of NPRR 832</a:t>
            </a:r>
          </a:p>
          <a:p>
            <a:endParaRPr lang="en-US" dirty="0"/>
          </a:p>
          <a:p>
            <a:r>
              <a:rPr lang="en-US" dirty="0"/>
              <a:t>Extended ETT Outages on Certain CREZ 345 kV Transmission Lines in Northwest Texas WebEx</a:t>
            </a:r>
          </a:p>
          <a:p>
            <a:pPr lvl="1"/>
            <a:r>
              <a:rPr lang="en-US" dirty="0"/>
              <a:t>June 15</a:t>
            </a:r>
            <a:r>
              <a:rPr lang="en-US" baseline="30000" dirty="0"/>
              <a:t>th</a:t>
            </a:r>
            <a:endParaRPr lang="en-US" dirty="0"/>
          </a:p>
          <a:p>
            <a:pPr lvl="1"/>
            <a:r>
              <a:rPr lang="en-US" dirty="0"/>
              <a:t>Market Participants are encouraged to submit questions prior to the </a:t>
            </a:r>
            <a:r>
              <a:rPr lang="en-US" dirty="0" err="1"/>
              <a:t>webex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63900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1073</TotalTime>
  <Words>114</Words>
  <Application>Microsoft Office PowerPoint</Application>
  <PresentationFormat>On-screen Show (4:3)</PresentationFormat>
  <Paragraphs>14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Congestion Management Working Group</vt:lpstr>
      <vt:lpstr>PowerPoint Presentation</vt:lpstr>
      <vt:lpstr>PowerPoint Presentation</vt:lpstr>
    </vt:vector>
  </TitlesOfParts>
  <Company>EFH Corporate Services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Congestion Management Working Group</dc:title>
  <dc:creator>Ian</dc:creator>
  <cp:lastModifiedBy>Luminant Energy</cp:lastModifiedBy>
  <cp:revision>15</cp:revision>
  <dcterms:created xsi:type="dcterms:W3CDTF">2017-04-04T23:56:13Z</dcterms:created>
  <dcterms:modified xsi:type="dcterms:W3CDTF">2017-06-07T00:17:59Z</dcterms:modified>
</cp:coreProperties>
</file>