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>
        <p:scale>
          <a:sx n="101" d="100"/>
          <a:sy n="101" d="100"/>
        </p:scale>
        <p:origin x="-96" y="-4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Operations Working Group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Chair-Matt Carter</a:t>
            </a:r>
          </a:p>
          <a:p>
            <a:r>
              <a:rPr lang="en-US" dirty="0" smtClean="0"/>
              <a:t>Vice-Chair-Rick </a:t>
            </a:r>
            <a:r>
              <a:rPr lang="en-US" dirty="0" err="1" smtClean="0"/>
              <a:t>Gillean</a:t>
            </a:r>
            <a:endParaRPr lang="en-US" dirty="0" smtClean="0"/>
          </a:p>
          <a:p>
            <a:r>
              <a:rPr lang="en-US" dirty="0" smtClean="0"/>
              <a:t>6/8/2017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NOGRR169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Remained tabled at OWG, waiting for comments from ERCOT.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575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NOGRR170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Sent to ROS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60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UFLS 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 </a:t>
            </a:r>
            <a:r>
              <a:rPr lang="en-US" dirty="0"/>
              <a:t>UFLS Workshop after June OWG meeting starting at 1300 hours. 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82348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38</Words>
  <Application>Microsoft Office PowerPoint</Application>
  <PresentationFormat>Custom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Operations Working Group </vt:lpstr>
      <vt:lpstr>NOGRR169 </vt:lpstr>
      <vt:lpstr>NOGRR170</vt:lpstr>
      <vt:lpstr>UFLS Workshop</vt:lpstr>
    </vt:vector>
  </TitlesOfParts>
  <Company>Garland Power &amp; 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 </dc:title>
  <dc:creator>Carter, Matt</dc:creator>
  <cp:lastModifiedBy>LSP</cp:lastModifiedBy>
  <cp:revision>6</cp:revision>
  <dcterms:created xsi:type="dcterms:W3CDTF">2017-05-03T20:12:06Z</dcterms:created>
  <dcterms:modified xsi:type="dcterms:W3CDTF">2017-06-06T19:51:07Z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</Properties>
</file>