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7" r:id="rId8"/>
    <p:sldId id="286" r:id="rId9"/>
    <p:sldId id="288" r:id="rId10"/>
    <p:sldId id="289" r:id="rId11"/>
    <p:sldId id="290" r:id="rId12"/>
    <p:sldId id="291" r:id="rId13"/>
    <p:sldId id="299" r:id="rId14"/>
    <p:sldId id="294" r:id="rId15"/>
    <p:sldId id="293" r:id="rId16"/>
    <p:sldId id="292" r:id="rId17"/>
    <p:sldId id="296" r:id="rId18"/>
    <p:sldId id="297" r:id="rId19"/>
    <p:sldId id="298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6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9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2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0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3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5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May 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06/05/17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10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(60)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645680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(60)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91299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(60)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61270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2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(60)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54225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9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(60)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467776"/>
              </p:ext>
            </p:extLst>
          </p:nvPr>
        </p:nvGraphicFramePr>
        <p:xfrm>
          <a:off x="533400" y="973580"/>
          <a:ext cx="8153399" cy="11649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13,472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89.88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7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85% </a:t>
            </a:r>
            <a:r>
              <a:rPr lang="en-US" altLang="en-US" dirty="0" smtClean="0"/>
              <a:t>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951923"/>
              </p:ext>
            </p:extLst>
          </p:nvPr>
        </p:nvGraphicFramePr>
        <p:xfrm>
          <a:off x="533400" y="973580"/>
          <a:ext cx="8153399" cy="265348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111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5.84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99.31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May 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711052"/>
              </p:ext>
            </p:extLst>
          </p:nvPr>
        </p:nvGraphicFramePr>
        <p:xfrm>
          <a:off x="304800" y="10668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INT,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76.98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73.86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94.54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ERR(MW)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ERR(MW)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2,8588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14,822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 INT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 INT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&gt;.</a:t>
            </a:r>
            <a:r>
              <a:rPr lang="en-US" altLang="en-US" dirty="0"/>
              <a:t>95  </a:t>
            </a:r>
            <a:r>
              <a:rPr lang="en-US" altLang="en-US" dirty="0" smtClean="0"/>
              <a:t>(55)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43208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&gt;.</a:t>
            </a:r>
            <a:r>
              <a:rPr lang="en-US" altLang="en-US" dirty="0"/>
              <a:t>95  </a:t>
            </a:r>
            <a:r>
              <a:rPr lang="en-US" altLang="en-US" dirty="0" smtClean="0"/>
              <a:t>(55)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432952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&gt;.</a:t>
            </a:r>
            <a:r>
              <a:rPr lang="en-US" altLang="en-US" dirty="0"/>
              <a:t>95  </a:t>
            </a:r>
            <a:r>
              <a:rPr lang="en-US" altLang="en-US" dirty="0" smtClean="0"/>
              <a:t>(55)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473708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&gt;.</a:t>
            </a:r>
            <a:r>
              <a:rPr lang="en-US" altLang="en-US" dirty="0"/>
              <a:t>95  </a:t>
            </a:r>
            <a:r>
              <a:rPr lang="en-US" altLang="en-US" dirty="0" smtClean="0"/>
              <a:t>(55)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973161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8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&gt;.</a:t>
            </a:r>
            <a:r>
              <a:rPr lang="en-US" altLang="en-US" dirty="0"/>
              <a:t>95  </a:t>
            </a:r>
            <a:r>
              <a:rPr lang="en-US" altLang="en-US" dirty="0" smtClean="0"/>
              <a:t>(55)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623267"/>
              </p:ext>
            </p:extLst>
          </p:nvPr>
        </p:nvGraphicFramePr>
        <p:xfrm>
          <a:off x="533400" y="973580"/>
          <a:ext cx="8153399" cy="376989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Totals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12,298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12,656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3.94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90.20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5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(60) May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658312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1120</Words>
  <Application>Microsoft Office PowerPoint</Application>
  <PresentationFormat>On-screen Show (4:3)</PresentationFormat>
  <Paragraphs>756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May 2017 </vt:lpstr>
      <vt:lpstr>IRR Summary May 2017</vt:lpstr>
      <vt:lpstr>IRR GREDP &gt;.95  (55) May 2017 </vt:lpstr>
      <vt:lpstr>IRR GREDP &gt;.95  (55) May 2017 </vt:lpstr>
      <vt:lpstr>IRR GREDP &gt;.95  (55) May 2017 </vt:lpstr>
      <vt:lpstr>IRR GREDP &gt;.95  (55) May 2017 </vt:lpstr>
      <vt:lpstr>IRR GREDP &gt;.95  (55) May 2017 </vt:lpstr>
      <vt:lpstr>IRR GREDP &lt;.95  (60) May 2017 </vt:lpstr>
      <vt:lpstr>IRR GREDP &lt;.95  (60) May 2017 </vt:lpstr>
      <vt:lpstr>IRR GREDP &lt;.95  (60) May 2017 </vt:lpstr>
      <vt:lpstr>IRR GREDP &lt;.95  (60) May 2017 </vt:lpstr>
      <vt:lpstr>IRR GREDP &lt;.95  (60) May 2017 </vt:lpstr>
      <vt:lpstr>IRR GREDP &lt;.95  (60) May 2017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162</cp:revision>
  <cp:lastPrinted>2016-01-21T20:53:15Z</cp:lastPrinted>
  <dcterms:created xsi:type="dcterms:W3CDTF">2016-01-21T15:20:31Z</dcterms:created>
  <dcterms:modified xsi:type="dcterms:W3CDTF">2017-06-02T15:51:56Z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