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7" r:id="rId8"/>
    <p:sldId id="300" r:id="rId9"/>
    <p:sldId id="288" r:id="rId10"/>
    <p:sldId id="289" r:id="rId11"/>
    <p:sldId id="290" r:id="rId12"/>
    <p:sldId id="291" r:id="rId13"/>
    <p:sldId id="298" r:id="rId14"/>
    <p:sldId id="294" r:id="rId15"/>
    <p:sldId id="293" r:id="rId16"/>
    <p:sldId id="292" r:id="rId17"/>
    <p:sldId id="296" r:id="rId18"/>
    <p:sldId id="299" r:id="rId19"/>
    <p:sldId id="29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9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56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7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11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April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06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/05/17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(60) April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09108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(60) April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600085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(60) April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684136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2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(60) April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639191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(60) April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964873"/>
              </p:ext>
            </p:extLst>
          </p:nvPr>
        </p:nvGraphicFramePr>
        <p:xfrm>
          <a:off x="533400" y="973580"/>
          <a:ext cx="8153399" cy="116494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17,193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20,721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9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 anchor="ctr"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715414"/>
          </a:xfrm>
        </p:spPr>
        <p:txBody>
          <a:bodyPr anchor="ctr"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</a:t>
            </a:r>
            <a:r>
              <a:rPr lang="en-US" altLang="en-US" dirty="0" smtClean="0"/>
              <a:t>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280671"/>
              </p:ext>
            </p:extLst>
          </p:nvPr>
        </p:nvGraphicFramePr>
        <p:xfrm>
          <a:off x="533400" y="973580"/>
          <a:ext cx="8153399" cy="26534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404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4.27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99.24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 anchor="ctr"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715414"/>
          </a:xfrm>
        </p:spPr>
        <p:txBody>
          <a:bodyPr anchor="ctr"/>
          <a:lstStyle/>
          <a:p>
            <a:r>
              <a:rPr lang="en-US" altLang="en-US" dirty="0" smtClean="0"/>
              <a:t>IRR Summary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654426"/>
              </p:ext>
            </p:extLst>
          </p:nvPr>
        </p:nvGraphicFramePr>
        <p:xfrm>
          <a:off x="876300" y="1020214"/>
          <a:ext cx="7315200" cy="3583786"/>
        </p:xfrm>
        <a:graphic>
          <a:graphicData uri="http://schemas.openxmlformats.org/drawingml/2006/table">
            <a:tbl>
              <a:tblPr/>
              <a:tblGrid>
                <a:gridCol w="2133600"/>
                <a:gridCol w="1524000"/>
                <a:gridCol w="1828800"/>
                <a:gridCol w="1828800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IRR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&lt;95%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&gt;100 INT, &lt;95%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(%)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67.85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76.54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(%)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94.30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93.52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ERR(MW)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3.88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ERR(MW)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3.84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41,751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20,721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 INT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 INT SCORED</a:t>
                      </a: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345</a:t>
                      </a:r>
                      <a:endParaRPr lang="en-US" dirty="0"/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</a:t>
            </a:r>
            <a:r>
              <a:rPr lang="en-US" altLang="en-US" dirty="0" smtClean="0"/>
              <a:t>95 (57)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597818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</a:t>
            </a:r>
            <a:r>
              <a:rPr lang="en-US" altLang="en-US" dirty="0" smtClean="0"/>
              <a:t>95 (57)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519388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</a:t>
            </a:r>
            <a:r>
              <a:rPr lang="en-US" altLang="en-US" dirty="0" smtClean="0"/>
              <a:t>(57)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092087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</a:t>
            </a:r>
            <a:r>
              <a:rPr lang="en-US" altLang="en-US" dirty="0" smtClean="0"/>
              <a:t>(57)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872262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8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</a:t>
            </a:r>
            <a:r>
              <a:rPr lang="en-US" altLang="en-US" dirty="0" smtClean="0"/>
              <a:t>(57)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518676"/>
              </p:ext>
            </p:extLst>
          </p:nvPr>
        </p:nvGraphicFramePr>
        <p:xfrm>
          <a:off x="533400" y="973580"/>
          <a:ext cx="8153399" cy="451416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6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</a:t>
            </a:r>
            <a:r>
              <a:rPr lang="en-US" altLang="en-US" dirty="0" smtClean="0"/>
              <a:t>(60) April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30069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1137</Words>
  <Application>Microsoft Office PowerPoint</Application>
  <PresentationFormat>On-screen Show (4:3)</PresentationFormat>
  <Paragraphs>766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April 2017 </vt:lpstr>
      <vt:lpstr>IRR Summary April 2017 </vt:lpstr>
      <vt:lpstr>IRR GREDP &gt; .95 (57) April 2017 </vt:lpstr>
      <vt:lpstr>IRR GREDP &gt; .95 (57) April 2017 </vt:lpstr>
      <vt:lpstr>IRR GREDP &gt; .95 (57) April 2017 </vt:lpstr>
      <vt:lpstr>IRR GREDP &gt; .95 (57) April 2017 </vt:lpstr>
      <vt:lpstr>IRR GREDP &gt; .95 (57) April 2017 </vt:lpstr>
      <vt:lpstr>IRR GREDP &lt;.95 (60) April 2017 </vt:lpstr>
      <vt:lpstr>IRR GREDP &lt;.95 (60) April 2017 </vt:lpstr>
      <vt:lpstr>IRR GREDP &lt;.95 (60) April 2017 </vt:lpstr>
      <vt:lpstr>IRR GREDP &lt;.95 (60) April 2017 </vt:lpstr>
      <vt:lpstr>IRR GREDP &lt;.95 (60) April 2017 </vt:lpstr>
      <vt:lpstr>IRR GREDP &lt;.95 (60) April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144</cp:revision>
  <cp:lastPrinted>2016-01-21T20:53:15Z</cp:lastPrinted>
  <dcterms:created xsi:type="dcterms:W3CDTF">2016-01-21T15:20:31Z</dcterms:created>
  <dcterms:modified xsi:type="dcterms:W3CDTF">2017-06-02T15:51:11Z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