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7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7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27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6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4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7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9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0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2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6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F194-728B-462E-AF1B-270425159CAF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E2C0B-D432-4A0D-8F94-58D30D23B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8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CRR Credit Calculator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CWG/MCWG</a:t>
            </a:r>
          </a:p>
          <a:p>
            <a:r>
              <a:rPr lang="en-US" dirty="0"/>
              <a:t>5/17/2017</a:t>
            </a:r>
          </a:p>
        </p:txBody>
      </p:sp>
    </p:spTree>
    <p:extLst>
      <p:ext uri="{BB962C8B-B14F-4D97-AF65-F5344CB8AC3E}">
        <p14:creationId xmlns:p14="http://schemas.microsoft.com/office/powerpoint/2010/main" val="275585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6072"/>
            <a:ext cx="10515600" cy="5600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Suggested Input Process: 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The CRR Credit Calculator would be open for a week leading up to and including the specific CRR lock deadline</a:t>
            </a:r>
          </a:p>
          <a:p>
            <a:pPr lvl="0"/>
            <a:r>
              <a:rPr lang="en-US" dirty="0"/>
              <a:t>Counterparties would upload current CRR bid  form CSV files with their potential bids</a:t>
            </a:r>
          </a:p>
          <a:p>
            <a:pPr lvl="1"/>
            <a:r>
              <a:rPr lang="en-US" dirty="0"/>
              <a:t>On the same screen where you currently upload bids, there would be another button with a popup box to upload “Potential Bids” for the specified auction</a:t>
            </a:r>
          </a:p>
          <a:p>
            <a:pPr lvl="1"/>
            <a:r>
              <a:rPr lang="en-US" dirty="0"/>
              <a:t>The CSV file uploaded would have to follow the template from ERCOT (specific column order)</a:t>
            </a:r>
          </a:p>
          <a:p>
            <a:pPr lvl="1"/>
            <a:r>
              <a:rPr lang="en-US" dirty="0"/>
              <a:t>These potential bid files would be uploaded by Account Holder (which is how it’s currently done for bidding)</a:t>
            </a:r>
          </a:p>
        </p:txBody>
      </p:sp>
    </p:spTree>
    <p:extLst>
      <p:ext uri="{BB962C8B-B14F-4D97-AF65-F5344CB8AC3E}">
        <p14:creationId xmlns:p14="http://schemas.microsoft.com/office/powerpoint/2010/main" val="405692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88061"/>
            <a:ext cx="10515600" cy="268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9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6072"/>
            <a:ext cx="10515600" cy="5600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Suggested Output Process:  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Credit Calculator engine would then automatically run hourly (or X times a day) for that week leading up to and including the lock day  </a:t>
            </a:r>
          </a:p>
          <a:p>
            <a:pPr lvl="1"/>
            <a:r>
              <a:rPr lang="en-US" dirty="0"/>
              <a:t>Combining all account holders you uploaded</a:t>
            </a:r>
          </a:p>
          <a:p>
            <a:pPr lvl="0"/>
            <a:r>
              <a:rPr lang="en-US" dirty="0"/>
              <a:t>The result would be the estimated required collateral lock amount </a:t>
            </a:r>
          </a:p>
          <a:p>
            <a:pPr lvl="1"/>
            <a:r>
              <a:rPr lang="en-US" dirty="0"/>
              <a:t>One total lock amount for Monthly Auctions</a:t>
            </a:r>
          </a:p>
          <a:p>
            <a:pPr lvl="1"/>
            <a:r>
              <a:rPr lang="en-US" dirty="0"/>
              <a:t>Lock amount by Time of Use for Annual Auctions</a:t>
            </a:r>
          </a:p>
          <a:p>
            <a:pPr lvl="0"/>
            <a:r>
              <a:rPr lang="en-US" dirty="0"/>
              <a:t>The result would be posted on the Credit Limit Editor screen as an additional column before the Counterparty Credit column (where we currently type in our requested lock amount)</a:t>
            </a:r>
          </a:p>
          <a:p>
            <a:pPr lvl="1"/>
            <a:r>
              <a:rPr lang="en-US" dirty="0"/>
              <a:t>The result will either be overwritten if your potential bids change prior to the next automatic run or stay the same if your potential bids stay the same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692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CRR Credit Calculator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CRR Credit Calculator Inputs/Outputs</dc:title>
  <dc:creator>Luminant Energy</dc:creator>
  <cp:lastModifiedBy>Luminant Energy</cp:lastModifiedBy>
  <cp:revision>5</cp:revision>
  <dcterms:created xsi:type="dcterms:W3CDTF">2017-05-12T19:37:05Z</dcterms:created>
  <dcterms:modified xsi:type="dcterms:W3CDTF">2017-05-12T20:19:01Z</dcterms:modified>
</cp:coreProperties>
</file>