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Lst>
  <p:notesMasterIdLst>
    <p:notesMasterId r:id="rId44"/>
  </p:notesMasterIdLst>
  <p:handoutMasterIdLst>
    <p:handoutMasterId r:id="rId45"/>
  </p:handoutMasterIdLst>
  <p:sldIdLst>
    <p:sldId id="260" r:id="rId6"/>
    <p:sldId id="376" r:id="rId7"/>
    <p:sldId id="340" r:id="rId8"/>
    <p:sldId id="348" r:id="rId9"/>
    <p:sldId id="343" r:id="rId10"/>
    <p:sldId id="349" r:id="rId11"/>
    <p:sldId id="342" r:id="rId12"/>
    <p:sldId id="357" r:id="rId13"/>
    <p:sldId id="364" r:id="rId14"/>
    <p:sldId id="358" r:id="rId15"/>
    <p:sldId id="359" r:id="rId16"/>
    <p:sldId id="360" r:id="rId17"/>
    <p:sldId id="361" r:id="rId18"/>
    <p:sldId id="363" r:id="rId19"/>
    <p:sldId id="362" r:id="rId20"/>
    <p:sldId id="365" r:id="rId21"/>
    <p:sldId id="371" r:id="rId22"/>
    <p:sldId id="366" r:id="rId23"/>
    <p:sldId id="367" r:id="rId24"/>
    <p:sldId id="368" r:id="rId25"/>
    <p:sldId id="369" r:id="rId26"/>
    <p:sldId id="374" r:id="rId27"/>
    <p:sldId id="372" r:id="rId28"/>
    <p:sldId id="375" r:id="rId29"/>
    <p:sldId id="313" r:id="rId30"/>
    <p:sldId id="346" r:id="rId31"/>
    <p:sldId id="351" r:id="rId32"/>
    <p:sldId id="347" r:id="rId33"/>
    <p:sldId id="352" r:id="rId34"/>
    <p:sldId id="331" r:id="rId35"/>
    <p:sldId id="339" r:id="rId36"/>
    <p:sldId id="353" r:id="rId37"/>
    <p:sldId id="327" r:id="rId38"/>
    <p:sldId id="354" r:id="rId39"/>
    <p:sldId id="338" r:id="rId40"/>
    <p:sldId id="344" r:id="rId41"/>
    <p:sldId id="377" r:id="rId42"/>
    <p:sldId id="278"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o, Nitika" initials="NVM" lastIdx="4" clrIdx="0">
    <p:extLst/>
  </p:cmAuthor>
  <p:cmAuthor id="2" name="Hartmann, Jimmy" initials="HJ"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3517B"/>
    <a:srgbClr val="1B4B76"/>
    <a:srgbClr val="24517C"/>
    <a:srgbClr val="3F688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86947" autoAdjust="0"/>
  </p:normalViewPr>
  <p:slideViewPr>
    <p:cSldViewPr snapToGrid="0" showGuides="1">
      <p:cViewPr varScale="1">
        <p:scale>
          <a:sx n="112" d="100"/>
          <a:sy n="112" d="100"/>
        </p:scale>
        <p:origin x="426" y="102"/>
      </p:cViewPr>
      <p:guideLst>
        <p:guide orient="horz" pos="2160"/>
        <p:guide pos="2880"/>
      </p:guideLst>
    </p:cSldViewPr>
  </p:slid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ercot.com\departments\operations%20planning\Operations%20Analysis\FAST_Weifeng_intern\doc\caseresult_PD_201603.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Sheet3!$A$6</c:f>
              <c:strCache>
                <c:ptCount val="1"/>
                <c:pt idx="0">
                  <c:v>Primary Frequency Response(MW)</c:v>
                </c:pt>
              </c:strCache>
            </c:strRef>
          </c:tx>
          <c:spPr>
            <a:ln w="28575" cap="rnd">
              <a:noFill/>
              <a:round/>
            </a:ln>
            <a:effectLst/>
          </c:spPr>
          <c:marker>
            <c:symbol val="circle"/>
            <c:size val="5"/>
            <c:spPr>
              <a:solidFill>
                <a:schemeClr val="accent1"/>
              </a:solidFill>
              <a:ln w="9525">
                <a:solidFill>
                  <a:schemeClr val="accent1"/>
                </a:solidFill>
              </a:ln>
              <a:effectLst/>
            </c:spPr>
          </c:marker>
          <c:xVal>
            <c:numRef>
              <c:f>Sheet3!$B$5:$N$5</c:f>
              <c:numCache>
                <c:formatCode>General</c:formatCode>
                <c:ptCount val="13"/>
                <c:pt idx="0">
                  <c:v>100</c:v>
                </c:pt>
                <c:pt idx="1">
                  <c:v>119.5</c:v>
                </c:pt>
                <c:pt idx="2">
                  <c:v>135.5</c:v>
                </c:pt>
                <c:pt idx="3">
                  <c:v>152</c:v>
                </c:pt>
                <c:pt idx="4">
                  <c:v>177</c:v>
                </c:pt>
                <c:pt idx="5">
                  <c:v>201.5</c:v>
                </c:pt>
                <c:pt idx="6">
                  <c:v>229.5</c:v>
                </c:pt>
                <c:pt idx="7">
                  <c:v>255.5</c:v>
                </c:pt>
                <c:pt idx="8">
                  <c:v>278</c:v>
                </c:pt>
                <c:pt idx="9">
                  <c:v>296.5</c:v>
                </c:pt>
                <c:pt idx="10">
                  <c:v>315.5</c:v>
                </c:pt>
                <c:pt idx="11">
                  <c:v>332</c:v>
                </c:pt>
                <c:pt idx="12">
                  <c:v>350</c:v>
                </c:pt>
              </c:numCache>
            </c:numRef>
          </c:xVal>
          <c:yVal>
            <c:numRef>
              <c:f>Sheet3!$B$6:$N$6</c:f>
              <c:numCache>
                <c:formatCode>General</c:formatCode>
                <c:ptCount val="13"/>
                <c:pt idx="0">
                  <c:v>7350</c:v>
                </c:pt>
                <c:pt idx="1">
                  <c:v>5200</c:v>
                </c:pt>
                <c:pt idx="2">
                  <c:v>4700</c:v>
                </c:pt>
                <c:pt idx="3">
                  <c:v>3750</c:v>
                </c:pt>
                <c:pt idx="4">
                  <c:v>3370</c:v>
                </c:pt>
                <c:pt idx="5">
                  <c:v>3100</c:v>
                </c:pt>
                <c:pt idx="6">
                  <c:v>3040</c:v>
                </c:pt>
                <c:pt idx="7">
                  <c:v>2640</c:v>
                </c:pt>
                <c:pt idx="8">
                  <c:v>2640</c:v>
                </c:pt>
                <c:pt idx="9">
                  <c:v>2240</c:v>
                </c:pt>
                <c:pt idx="10">
                  <c:v>2280</c:v>
                </c:pt>
                <c:pt idx="11">
                  <c:v>2140</c:v>
                </c:pt>
                <c:pt idx="12">
                  <c:v>2140</c:v>
                </c:pt>
              </c:numCache>
            </c:numRef>
          </c:yVal>
          <c:smooth val="0"/>
        </c:ser>
        <c:dLbls>
          <c:showLegendKey val="0"/>
          <c:showVal val="0"/>
          <c:showCatName val="0"/>
          <c:showSerName val="0"/>
          <c:showPercent val="0"/>
          <c:showBubbleSize val="0"/>
        </c:dLbls>
        <c:axId val="446317248"/>
        <c:axId val="446317640"/>
      </c:scatterChart>
      <c:valAx>
        <c:axId val="446317248"/>
        <c:scaling>
          <c:orientation val="minMax"/>
          <c:min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Inertia (GW∙s)</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6317640"/>
        <c:crosses val="autoZero"/>
        <c:crossBetween val="midCat"/>
      </c:valAx>
      <c:valAx>
        <c:axId val="4463176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Primary Frequency Response(MW)</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6317248"/>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Averaged Inertia Constant H (seconds)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Combustion Turbine </c:v>
                </c:pt>
                <c:pt idx="1">
                  <c:v>Combined Cycle</c:v>
                </c:pt>
                <c:pt idx="2">
                  <c:v>Nuclear</c:v>
                </c:pt>
                <c:pt idx="3">
                  <c:v>Gas Steam</c:v>
                </c:pt>
                <c:pt idx="4">
                  <c:v>Coal</c:v>
                </c:pt>
                <c:pt idx="5">
                  <c:v>Hydro</c:v>
                </c:pt>
                <c:pt idx="6">
                  <c:v>Wind</c:v>
                </c:pt>
                <c:pt idx="7">
                  <c:v>Solar PV</c:v>
                </c:pt>
              </c:strCache>
            </c:strRef>
          </c:cat>
          <c:val>
            <c:numRef>
              <c:f>Sheet1!$B$2:$B$9</c:f>
              <c:numCache>
                <c:formatCode>General</c:formatCode>
                <c:ptCount val="8"/>
                <c:pt idx="0">
                  <c:v>5.29</c:v>
                </c:pt>
                <c:pt idx="1">
                  <c:v>4.97</c:v>
                </c:pt>
                <c:pt idx="2">
                  <c:v>4.07</c:v>
                </c:pt>
                <c:pt idx="3">
                  <c:v>2.94</c:v>
                </c:pt>
                <c:pt idx="4">
                  <c:v>2.63</c:v>
                </c:pt>
                <c:pt idx="5">
                  <c:v>2.4</c:v>
                </c:pt>
                <c:pt idx="6">
                  <c:v>0</c:v>
                </c:pt>
                <c:pt idx="7">
                  <c:v>0</c:v>
                </c:pt>
              </c:numCache>
            </c:numRef>
          </c:val>
        </c:ser>
        <c:dLbls>
          <c:showLegendKey val="0"/>
          <c:showVal val="0"/>
          <c:showCatName val="0"/>
          <c:showSerName val="0"/>
          <c:showPercent val="0"/>
          <c:showBubbleSize val="0"/>
        </c:dLbls>
        <c:gapWidth val="71"/>
        <c:overlap val="-1"/>
        <c:axId val="275447608"/>
        <c:axId val="275448000"/>
      </c:barChart>
      <c:catAx>
        <c:axId val="27544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75448000"/>
        <c:crosses val="autoZero"/>
        <c:auto val="0"/>
        <c:lblAlgn val="ctr"/>
        <c:lblOffset val="100"/>
        <c:noMultiLvlLbl val="0"/>
      </c:catAx>
      <c:valAx>
        <c:axId val="27544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75447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bg1">
                    <a:lumMod val="65000"/>
                  </a:schemeClr>
                </a:solidFill>
                <a:latin typeface="+mn-lt"/>
                <a:ea typeface="+mn-ea"/>
                <a:cs typeface="+mn-cs"/>
              </a:defRPr>
            </a:pPr>
            <a:r>
              <a:rPr lang="en-US" dirty="0" smtClean="0">
                <a:solidFill>
                  <a:schemeClr val="bg1">
                    <a:lumMod val="65000"/>
                  </a:schemeClr>
                </a:solidFill>
              </a:rPr>
              <a:t>Frequency Response following 2750 MW Trip at Low Inertia </a:t>
            </a:r>
            <a:endParaRPr lang="en-US" dirty="0">
              <a:solidFill>
                <a:schemeClr val="bg1">
                  <a:lumMod val="65000"/>
                </a:schemeClr>
              </a:solidFill>
            </a:endParaRPr>
          </a:p>
        </c:rich>
      </c:tx>
      <c:layout>
        <c:manualLayout>
          <c:xMode val="edge"/>
          <c:yMode val="edge"/>
          <c:x val="0.18489163947815501"/>
          <c:y val="1.6346834345428347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bg1">
                  <a:lumMod val="65000"/>
                </a:schemeClr>
              </a:solidFill>
              <a:latin typeface="+mn-lt"/>
              <a:ea typeface="+mn-ea"/>
              <a:cs typeface="+mn-cs"/>
            </a:defRPr>
          </a:pPr>
          <a:endParaRPr lang="en-US"/>
        </a:p>
      </c:txPr>
    </c:title>
    <c:autoTitleDeleted val="0"/>
    <c:plotArea>
      <c:layout/>
      <c:lineChart>
        <c:grouping val="standard"/>
        <c:varyColors val="0"/>
        <c:ser>
          <c:idx val="0"/>
          <c:order val="0"/>
          <c:tx>
            <c:strRef>
              <c:f>'[Chart in Microsoft PowerPoint]Bus frequency'!$B$7</c:f>
              <c:strCache>
                <c:ptCount val="1"/>
                <c:pt idx="0">
                  <c:v>1240 MW PFR (26 Governors) + 1800MW FFR</c:v>
                </c:pt>
              </c:strCache>
            </c:strRef>
          </c:tx>
          <c:spPr>
            <a:ln w="34925" cap="rnd">
              <a:solidFill>
                <a:srgbClr val="00ACC8"/>
              </a:solidFill>
              <a:round/>
            </a:ln>
            <a:effectLst>
              <a:outerShdw blurRad="40000" dist="23000" dir="5400000" rotWithShape="0">
                <a:srgbClr val="000000">
                  <a:alpha val="35000"/>
                </a:srgbClr>
              </a:outerShdw>
            </a:effectLst>
          </c:spPr>
          <c:marker>
            <c:symbol val="none"/>
          </c:marker>
          <c:cat>
            <c:numRef>
              <c:f>'[Chart in Microsoft PowerPoint]Bus frequency'!$A$8:$A$989</c:f>
              <c:numCache>
                <c:formatCode>0</c:formatCode>
                <c:ptCount val="982"/>
                <c:pt idx="0">
                  <c:v>0</c:v>
                </c:pt>
                <c:pt idx="1">
                  <c:v>2.083333395421505E-2</c:v>
                </c:pt>
                <c:pt idx="2">
                  <c:v>4.1666667908430099E-2</c:v>
                </c:pt>
                <c:pt idx="3">
                  <c:v>6.25E-2</c:v>
                </c:pt>
                <c:pt idx="4">
                  <c:v>8.3333335816860199E-2</c:v>
                </c:pt>
                <c:pt idx="5">
                  <c:v>0.1041666716337204</c:v>
                </c:pt>
                <c:pt idx="6">
                  <c:v>0.125</c:v>
                </c:pt>
                <c:pt idx="7">
                  <c:v>0.1458333432674408</c:v>
                </c:pt>
                <c:pt idx="8">
                  <c:v>0.1666666716337204</c:v>
                </c:pt>
                <c:pt idx="9">
                  <c:v>0.18750001490116119</c:v>
                </c:pt>
                <c:pt idx="10">
                  <c:v>0.2083333432674408</c:v>
                </c:pt>
                <c:pt idx="11">
                  <c:v>0.2291666716337204</c:v>
                </c:pt>
                <c:pt idx="12">
                  <c:v>0.25</c:v>
                </c:pt>
                <c:pt idx="13">
                  <c:v>0.2708333432674408</c:v>
                </c:pt>
                <c:pt idx="14">
                  <c:v>0.29166668653488159</c:v>
                </c:pt>
                <c:pt idx="15">
                  <c:v>0.31250002980232239</c:v>
                </c:pt>
                <c:pt idx="16">
                  <c:v>0.3333333432674408</c:v>
                </c:pt>
                <c:pt idx="17">
                  <c:v>0.35416668653488159</c:v>
                </c:pt>
                <c:pt idx="18">
                  <c:v>0.37500002980232239</c:v>
                </c:pt>
                <c:pt idx="19">
                  <c:v>0.3958333432674408</c:v>
                </c:pt>
                <c:pt idx="20">
                  <c:v>0.41666668653488159</c:v>
                </c:pt>
                <c:pt idx="21">
                  <c:v>0.43750002980232239</c:v>
                </c:pt>
                <c:pt idx="22">
                  <c:v>0.4583333432674408</c:v>
                </c:pt>
                <c:pt idx="23">
                  <c:v>0.47916668653488159</c:v>
                </c:pt>
                <c:pt idx="24">
                  <c:v>0.5</c:v>
                </c:pt>
                <c:pt idx="25">
                  <c:v>0.5</c:v>
                </c:pt>
                <c:pt idx="26">
                  <c:v>0.52083331346511841</c:v>
                </c:pt>
                <c:pt idx="27">
                  <c:v>0.54166668653488159</c:v>
                </c:pt>
                <c:pt idx="28">
                  <c:v>0.5625</c:v>
                </c:pt>
                <c:pt idx="29">
                  <c:v>0.58333331346511841</c:v>
                </c:pt>
                <c:pt idx="30">
                  <c:v>0.60416668653488159</c:v>
                </c:pt>
                <c:pt idx="31">
                  <c:v>0.625</c:v>
                </c:pt>
                <c:pt idx="32">
                  <c:v>0.64583337306976318</c:v>
                </c:pt>
                <c:pt idx="33">
                  <c:v>0.66666668653488159</c:v>
                </c:pt>
                <c:pt idx="34">
                  <c:v>0.6875</c:v>
                </c:pt>
                <c:pt idx="35">
                  <c:v>0.70833337306976318</c:v>
                </c:pt>
                <c:pt idx="36">
                  <c:v>0.72916668653488159</c:v>
                </c:pt>
                <c:pt idx="37">
                  <c:v>0.75</c:v>
                </c:pt>
                <c:pt idx="38">
                  <c:v>0.77083337306976318</c:v>
                </c:pt>
                <c:pt idx="39">
                  <c:v>0.79166668653488159</c:v>
                </c:pt>
                <c:pt idx="40">
                  <c:v>0.8125</c:v>
                </c:pt>
                <c:pt idx="41">
                  <c:v>0.83333337306976318</c:v>
                </c:pt>
                <c:pt idx="42">
                  <c:v>0.85416668653488159</c:v>
                </c:pt>
                <c:pt idx="43">
                  <c:v>0.875</c:v>
                </c:pt>
                <c:pt idx="44">
                  <c:v>0.89583337306976318</c:v>
                </c:pt>
                <c:pt idx="45">
                  <c:v>0.91666668653488159</c:v>
                </c:pt>
                <c:pt idx="46">
                  <c:v>0.9375</c:v>
                </c:pt>
                <c:pt idx="47">
                  <c:v>0.95833337306976318</c:v>
                </c:pt>
                <c:pt idx="48">
                  <c:v>0.97916668653488159</c:v>
                </c:pt>
                <c:pt idx="49">
                  <c:v>1</c:v>
                </c:pt>
                <c:pt idx="50">
                  <c:v>1.0208333730697632</c:v>
                </c:pt>
                <c:pt idx="51">
                  <c:v>1.0416667461395264</c:v>
                </c:pt>
                <c:pt idx="52">
                  <c:v>1.0625</c:v>
                </c:pt>
                <c:pt idx="53">
                  <c:v>1.0833333730697632</c:v>
                </c:pt>
                <c:pt idx="54">
                  <c:v>1.1041667461395264</c:v>
                </c:pt>
                <c:pt idx="55">
                  <c:v>1.1166666746139526</c:v>
                </c:pt>
                <c:pt idx="56">
                  <c:v>1.1208333969116211</c:v>
                </c:pt>
                <c:pt idx="57">
                  <c:v>1.1250001192092896</c:v>
                </c:pt>
                <c:pt idx="58">
                  <c:v>1.129166841506958</c:v>
                </c:pt>
                <c:pt idx="59">
                  <c:v>1.1333335638046265</c:v>
                </c:pt>
                <c:pt idx="60">
                  <c:v>1.1375002861022949</c:v>
                </c:pt>
                <c:pt idx="61">
                  <c:v>1.1416670083999634</c:v>
                </c:pt>
                <c:pt idx="62">
                  <c:v>1.1458337306976318</c:v>
                </c:pt>
                <c:pt idx="63">
                  <c:v>1.1625003814697266</c:v>
                </c:pt>
                <c:pt idx="64">
                  <c:v>1.166667103767395</c:v>
                </c:pt>
                <c:pt idx="65">
                  <c:v>1.1708338260650635</c:v>
                </c:pt>
                <c:pt idx="66">
                  <c:v>1.1750005483627319</c:v>
                </c:pt>
                <c:pt idx="67">
                  <c:v>1.1833338737487793</c:v>
                </c:pt>
                <c:pt idx="68">
                  <c:v>1.1875005960464478</c:v>
                </c:pt>
                <c:pt idx="69">
                  <c:v>1.1916673183441162</c:v>
                </c:pt>
                <c:pt idx="70">
                  <c:v>1.1958340406417847</c:v>
                </c:pt>
                <c:pt idx="71">
                  <c:v>1.2000007629394531</c:v>
                </c:pt>
                <c:pt idx="72">
                  <c:v>1.2041674852371216</c:v>
                </c:pt>
                <c:pt idx="73">
                  <c:v>1.20833420753479</c:v>
                </c:pt>
                <c:pt idx="74">
                  <c:v>1.2166675329208374</c:v>
                </c:pt>
                <c:pt idx="75">
                  <c:v>1.2208342552185059</c:v>
                </c:pt>
                <c:pt idx="76">
                  <c:v>1.241667628288269</c:v>
                </c:pt>
                <c:pt idx="77">
                  <c:v>1.2583342790603638</c:v>
                </c:pt>
                <c:pt idx="78">
                  <c:v>1.279167652130127</c:v>
                </c:pt>
                <c:pt idx="79">
                  <c:v>1.3000009059906006</c:v>
                </c:pt>
                <c:pt idx="80">
                  <c:v>1.3208342790603638</c:v>
                </c:pt>
                <c:pt idx="81">
                  <c:v>1.341667652130127</c:v>
                </c:pt>
                <c:pt idx="82">
                  <c:v>1.3625009059906006</c:v>
                </c:pt>
                <c:pt idx="83">
                  <c:v>1.3833342790603638</c:v>
                </c:pt>
                <c:pt idx="84">
                  <c:v>1.404167652130127</c:v>
                </c:pt>
                <c:pt idx="85">
                  <c:v>1.4250009059906006</c:v>
                </c:pt>
                <c:pt idx="86">
                  <c:v>1.429167628288269</c:v>
                </c:pt>
                <c:pt idx="87">
                  <c:v>1.4333343505859375</c:v>
                </c:pt>
                <c:pt idx="88">
                  <c:v>1.437501072883606</c:v>
                </c:pt>
                <c:pt idx="89">
                  <c:v>1.4416677951812744</c:v>
                </c:pt>
                <c:pt idx="90">
                  <c:v>1.4458345174789429</c:v>
                </c:pt>
                <c:pt idx="91">
                  <c:v>1.4541678428649902</c:v>
                </c:pt>
                <c:pt idx="92">
                  <c:v>1.4625011682510376</c:v>
                </c:pt>
                <c:pt idx="93">
                  <c:v>1.4833345413208008</c:v>
                </c:pt>
                <c:pt idx="94">
                  <c:v>1.5041677951812744</c:v>
                </c:pt>
                <c:pt idx="95">
                  <c:v>1.5250011682510376</c:v>
                </c:pt>
                <c:pt idx="96">
                  <c:v>1.5458345413208008</c:v>
                </c:pt>
                <c:pt idx="97">
                  <c:v>1.5666677951812744</c:v>
                </c:pt>
                <c:pt idx="98">
                  <c:v>1.5875011682510376</c:v>
                </c:pt>
                <c:pt idx="99">
                  <c:v>1.6083345413208008</c:v>
                </c:pt>
                <c:pt idx="100">
                  <c:v>1.6291677951812744</c:v>
                </c:pt>
                <c:pt idx="101">
                  <c:v>1.6500011682510376</c:v>
                </c:pt>
                <c:pt idx="102">
                  <c:v>1.6708345413208008</c:v>
                </c:pt>
                <c:pt idx="103">
                  <c:v>1.6916677951812744</c:v>
                </c:pt>
                <c:pt idx="104">
                  <c:v>1.7125011682510376</c:v>
                </c:pt>
                <c:pt idx="105">
                  <c:v>1.7333345413208008</c:v>
                </c:pt>
                <c:pt idx="106">
                  <c:v>1.7541677951812744</c:v>
                </c:pt>
                <c:pt idx="107">
                  <c:v>1.7750011682510376</c:v>
                </c:pt>
                <c:pt idx="108">
                  <c:v>1.7958345413208008</c:v>
                </c:pt>
                <c:pt idx="109">
                  <c:v>1.8166677951812744</c:v>
                </c:pt>
                <c:pt idx="110">
                  <c:v>1.8375011682510376</c:v>
                </c:pt>
                <c:pt idx="111">
                  <c:v>1.8583345413208008</c:v>
                </c:pt>
                <c:pt idx="112">
                  <c:v>1.8791677951812744</c:v>
                </c:pt>
                <c:pt idx="113">
                  <c:v>1.9000011682510376</c:v>
                </c:pt>
                <c:pt idx="114">
                  <c:v>1.9208345413208008</c:v>
                </c:pt>
                <c:pt idx="115">
                  <c:v>1.9416677951812744</c:v>
                </c:pt>
                <c:pt idx="116">
                  <c:v>1.9625011682510376</c:v>
                </c:pt>
                <c:pt idx="117">
                  <c:v>1.9833345413208008</c:v>
                </c:pt>
                <c:pt idx="118">
                  <c:v>2.0041677951812744</c:v>
                </c:pt>
                <c:pt idx="119">
                  <c:v>2.025001049041748</c:v>
                </c:pt>
                <c:pt idx="120">
                  <c:v>2.0458345413208008</c:v>
                </c:pt>
                <c:pt idx="121">
                  <c:v>2.0666677951812744</c:v>
                </c:pt>
                <c:pt idx="122">
                  <c:v>2.087501049041748</c:v>
                </c:pt>
                <c:pt idx="123">
                  <c:v>2.1083345413208008</c:v>
                </c:pt>
                <c:pt idx="124">
                  <c:v>2.1291677951812744</c:v>
                </c:pt>
                <c:pt idx="125">
                  <c:v>2.150001049041748</c:v>
                </c:pt>
                <c:pt idx="126">
                  <c:v>2.1708345413208008</c:v>
                </c:pt>
                <c:pt idx="127">
                  <c:v>2.1916677951812744</c:v>
                </c:pt>
                <c:pt idx="128">
                  <c:v>2.212501049041748</c:v>
                </c:pt>
                <c:pt idx="129">
                  <c:v>2.2333345413208008</c:v>
                </c:pt>
                <c:pt idx="130">
                  <c:v>2.2541677951812744</c:v>
                </c:pt>
                <c:pt idx="131">
                  <c:v>2.275001049041748</c:v>
                </c:pt>
                <c:pt idx="132">
                  <c:v>2.2958345413208008</c:v>
                </c:pt>
                <c:pt idx="133">
                  <c:v>2.3166677951812744</c:v>
                </c:pt>
                <c:pt idx="134">
                  <c:v>2.337501049041748</c:v>
                </c:pt>
                <c:pt idx="135">
                  <c:v>2.3583345413208008</c:v>
                </c:pt>
                <c:pt idx="136">
                  <c:v>2.3791677951812744</c:v>
                </c:pt>
                <c:pt idx="137">
                  <c:v>2.400001049041748</c:v>
                </c:pt>
                <c:pt idx="138">
                  <c:v>2.4208345413208008</c:v>
                </c:pt>
                <c:pt idx="139">
                  <c:v>2.4416677951812744</c:v>
                </c:pt>
                <c:pt idx="140">
                  <c:v>2.462501049041748</c:v>
                </c:pt>
                <c:pt idx="141">
                  <c:v>2.4833345413208008</c:v>
                </c:pt>
                <c:pt idx="142">
                  <c:v>2.5041677951812744</c:v>
                </c:pt>
                <c:pt idx="143">
                  <c:v>2.525001049041748</c:v>
                </c:pt>
                <c:pt idx="144">
                  <c:v>2.5458345413208008</c:v>
                </c:pt>
                <c:pt idx="145">
                  <c:v>2.5666677951812744</c:v>
                </c:pt>
                <c:pt idx="146">
                  <c:v>2.587501049041748</c:v>
                </c:pt>
                <c:pt idx="147">
                  <c:v>2.6083345413208008</c:v>
                </c:pt>
                <c:pt idx="148">
                  <c:v>2.6291677951812744</c:v>
                </c:pt>
                <c:pt idx="149">
                  <c:v>2.650001049041748</c:v>
                </c:pt>
                <c:pt idx="150">
                  <c:v>2.6708345413208008</c:v>
                </c:pt>
                <c:pt idx="151">
                  <c:v>2.6916677951812744</c:v>
                </c:pt>
                <c:pt idx="152">
                  <c:v>2.712501049041748</c:v>
                </c:pt>
                <c:pt idx="153">
                  <c:v>2.7333345413208008</c:v>
                </c:pt>
                <c:pt idx="154">
                  <c:v>2.7541677951812744</c:v>
                </c:pt>
                <c:pt idx="155">
                  <c:v>2.775001049041748</c:v>
                </c:pt>
                <c:pt idx="156">
                  <c:v>2.7958345413208008</c:v>
                </c:pt>
                <c:pt idx="157">
                  <c:v>2.8166677951812744</c:v>
                </c:pt>
                <c:pt idx="158">
                  <c:v>2.837501049041748</c:v>
                </c:pt>
                <c:pt idx="159">
                  <c:v>2.8583345413208008</c:v>
                </c:pt>
                <c:pt idx="160">
                  <c:v>2.8791677951812744</c:v>
                </c:pt>
                <c:pt idx="161">
                  <c:v>2.900001049041748</c:v>
                </c:pt>
                <c:pt idx="162">
                  <c:v>2.9208345413208008</c:v>
                </c:pt>
                <c:pt idx="163">
                  <c:v>2.9416677951812744</c:v>
                </c:pt>
                <c:pt idx="164">
                  <c:v>2.962501049041748</c:v>
                </c:pt>
                <c:pt idx="165">
                  <c:v>2.9833345413208008</c:v>
                </c:pt>
                <c:pt idx="166">
                  <c:v>3.0041677951812744</c:v>
                </c:pt>
                <c:pt idx="167">
                  <c:v>3.025001049041748</c:v>
                </c:pt>
                <c:pt idx="168">
                  <c:v>3.0458345413208008</c:v>
                </c:pt>
                <c:pt idx="169">
                  <c:v>3.0666677951812744</c:v>
                </c:pt>
                <c:pt idx="170">
                  <c:v>3.087501049041748</c:v>
                </c:pt>
                <c:pt idx="171">
                  <c:v>3.1083345413208008</c:v>
                </c:pt>
                <c:pt idx="172">
                  <c:v>3.1291675567626953</c:v>
                </c:pt>
                <c:pt idx="173">
                  <c:v>3.150001049041748</c:v>
                </c:pt>
                <c:pt idx="174">
                  <c:v>3.1708345413208008</c:v>
                </c:pt>
                <c:pt idx="175">
                  <c:v>3.1916675567626953</c:v>
                </c:pt>
                <c:pt idx="176">
                  <c:v>3.212501049041748</c:v>
                </c:pt>
                <c:pt idx="177">
                  <c:v>3.2333345413208008</c:v>
                </c:pt>
                <c:pt idx="178">
                  <c:v>3.2541675567626953</c:v>
                </c:pt>
                <c:pt idx="179">
                  <c:v>3.275001049041748</c:v>
                </c:pt>
                <c:pt idx="180">
                  <c:v>3.2958345413208008</c:v>
                </c:pt>
                <c:pt idx="181">
                  <c:v>3.3166675567626953</c:v>
                </c:pt>
                <c:pt idx="182">
                  <c:v>3.337501049041748</c:v>
                </c:pt>
                <c:pt idx="183">
                  <c:v>3.3583345413208008</c:v>
                </c:pt>
                <c:pt idx="184">
                  <c:v>3.3791675567626953</c:v>
                </c:pt>
                <c:pt idx="185">
                  <c:v>3.400001049041748</c:v>
                </c:pt>
                <c:pt idx="186">
                  <c:v>3.4208345413208008</c:v>
                </c:pt>
                <c:pt idx="187">
                  <c:v>3.4416675567626953</c:v>
                </c:pt>
                <c:pt idx="188">
                  <c:v>3.462501049041748</c:v>
                </c:pt>
                <c:pt idx="189">
                  <c:v>3.4833345413208008</c:v>
                </c:pt>
                <c:pt idx="190">
                  <c:v>3.5041675567626953</c:v>
                </c:pt>
                <c:pt idx="191">
                  <c:v>3.525001049041748</c:v>
                </c:pt>
                <c:pt idx="192">
                  <c:v>3.5458345413208008</c:v>
                </c:pt>
                <c:pt idx="193">
                  <c:v>3.5666675567626953</c:v>
                </c:pt>
                <c:pt idx="194">
                  <c:v>3.587501049041748</c:v>
                </c:pt>
                <c:pt idx="195">
                  <c:v>3.6083345413208008</c:v>
                </c:pt>
                <c:pt idx="196">
                  <c:v>3.6291675567626953</c:v>
                </c:pt>
                <c:pt idx="197">
                  <c:v>3.650001049041748</c:v>
                </c:pt>
                <c:pt idx="198">
                  <c:v>3.6708345413208008</c:v>
                </c:pt>
                <c:pt idx="199">
                  <c:v>3.6916675567626953</c:v>
                </c:pt>
                <c:pt idx="200">
                  <c:v>3.712501049041748</c:v>
                </c:pt>
                <c:pt idx="201">
                  <c:v>3.7333345413208008</c:v>
                </c:pt>
                <c:pt idx="202">
                  <c:v>3.7541675567626953</c:v>
                </c:pt>
                <c:pt idx="203">
                  <c:v>3.775001049041748</c:v>
                </c:pt>
                <c:pt idx="204">
                  <c:v>3.7958345413208008</c:v>
                </c:pt>
                <c:pt idx="205">
                  <c:v>3.8166675567626953</c:v>
                </c:pt>
                <c:pt idx="206">
                  <c:v>3.837501049041748</c:v>
                </c:pt>
                <c:pt idx="207">
                  <c:v>3.8583345413208008</c:v>
                </c:pt>
                <c:pt idx="208">
                  <c:v>3.8791675567626953</c:v>
                </c:pt>
                <c:pt idx="209">
                  <c:v>3.900001049041748</c:v>
                </c:pt>
                <c:pt idx="210">
                  <c:v>3.9208345413208008</c:v>
                </c:pt>
                <c:pt idx="211">
                  <c:v>3.9416675567626953</c:v>
                </c:pt>
                <c:pt idx="212">
                  <c:v>3.962501049041748</c:v>
                </c:pt>
                <c:pt idx="213">
                  <c:v>3.9833345413208008</c:v>
                </c:pt>
                <c:pt idx="214">
                  <c:v>4.0041675567626953</c:v>
                </c:pt>
                <c:pt idx="215">
                  <c:v>4.025001049041748</c:v>
                </c:pt>
                <c:pt idx="216">
                  <c:v>4.0458345413208008</c:v>
                </c:pt>
                <c:pt idx="217">
                  <c:v>4.0666675567626953</c:v>
                </c:pt>
                <c:pt idx="218">
                  <c:v>4.087501049041748</c:v>
                </c:pt>
                <c:pt idx="219">
                  <c:v>4.1083345413208008</c:v>
                </c:pt>
                <c:pt idx="220">
                  <c:v>4.1291675567626953</c:v>
                </c:pt>
                <c:pt idx="221">
                  <c:v>4.150001049041748</c:v>
                </c:pt>
                <c:pt idx="222">
                  <c:v>4.1708345413208008</c:v>
                </c:pt>
                <c:pt idx="223">
                  <c:v>4.1916675567626953</c:v>
                </c:pt>
                <c:pt idx="224">
                  <c:v>4.212501049041748</c:v>
                </c:pt>
                <c:pt idx="225">
                  <c:v>4.2333345413208008</c:v>
                </c:pt>
                <c:pt idx="226">
                  <c:v>4.2541675567626953</c:v>
                </c:pt>
                <c:pt idx="227">
                  <c:v>4.275001049041748</c:v>
                </c:pt>
                <c:pt idx="228">
                  <c:v>4.2958345413208008</c:v>
                </c:pt>
                <c:pt idx="229">
                  <c:v>4.3166675567626953</c:v>
                </c:pt>
                <c:pt idx="230">
                  <c:v>4.337501049041748</c:v>
                </c:pt>
                <c:pt idx="231">
                  <c:v>4.3583345413208008</c:v>
                </c:pt>
                <c:pt idx="232">
                  <c:v>4.3791675567626953</c:v>
                </c:pt>
                <c:pt idx="233">
                  <c:v>4.400001049041748</c:v>
                </c:pt>
                <c:pt idx="234">
                  <c:v>4.4208345413208008</c:v>
                </c:pt>
                <c:pt idx="235">
                  <c:v>4.4416675567626953</c:v>
                </c:pt>
                <c:pt idx="236">
                  <c:v>4.462501049041748</c:v>
                </c:pt>
                <c:pt idx="237">
                  <c:v>4.4833345413208008</c:v>
                </c:pt>
                <c:pt idx="238">
                  <c:v>4.5041675567626953</c:v>
                </c:pt>
                <c:pt idx="239">
                  <c:v>4.525001049041748</c:v>
                </c:pt>
                <c:pt idx="240">
                  <c:v>4.5458345413208008</c:v>
                </c:pt>
                <c:pt idx="241">
                  <c:v>4.5666675567626953</c:v>
                </c:pt>
                <c:pt idx="242">
                  <c:v>4.587501049041748</c:v>
                </c:pt>
                <c:pt idx="243">
                  <c:v>4.6083345413208008</c:v>
                </c:pt>
                <c:pt idx="244">
                  <c:v>4.6291675567626953</c:v>
                </c:pt>
                <c:pt idx="245">
                  <c:v>4.650001049041748</c:v>
                </c:pt>
                <c:pt idx="246">
                  <c:v>4.6708345413208008</c:v>
                </c:pt>
                <c:pt idx="247">
                  <c:v>4.6916675567626953</c:v>
                </c:pt>
                <c:pt idx="248">
                  <c:v>4.712501049041748</c:v>
                </c:pt>
                <c:pt idx="249">
                  <c:v>4.7333345413208008</c:v>
                </c:pt>
                <c:pt idx="250">
                  <c:v>4.7541675567626953</c:v>
                </c:pt>
                <c:pt idx="251">
                  <c:v>4.775001049041748</c:v>
                </c:pt>
                <c:pt idx="252">
                  <c:v>4.7958340644836426</c:v>
                </c:pt>
                <c:pt idx="253">
                  <c:v>4.8166675567626953</c:v>
                </c:pt>
                <c:pt idx="254">
                  <c:v>4.837501049041748</c:v>
                </c:pt>
                <c:pt idx="255">
                  <c:v>4.8583340644836426</c:v>
                </c:pt>
                <c:pt idx="256">
                  <c:v>4.8791675567626953</c:v>
                </c:pt>
                <c:pt idx="257">
                  <c:v>4.900001049041748</c:v>
                </c:pt>
                <c:pt idx="258">
                  <c:v>4.9208340644836426</c:v>
                </c:pt>
                <c:pt idx="259">
                  <c:v>4.9416675567626953</c:v>
                </c:pt>
                <c:pt idx="260">
                  <c:v>4.962501049041748</c:v>
                </c:pt>
                <c:pt idx="261">
                  <c:v>4.9833340644836426</c:v>
                </c:pt>
                <c:pt idx="262">
                  <c:v>5.0041675567626953</c:v>
                </c:pt>
                <c:pt idx="263">
                  <c:v>5.025001049041748</c:v>
                </c:pt>
                <c:pt idx="264">
                  <c:v>5.0458340644836426</c:v>
                </c:pt>
                <c:pt idx="265">
                  <c:v>5.0666675567626953</c:v>
                </c:pt>
                <c:pt idx="266">
                  <c:v>5.087501049041748</c:v>
                </c:pt>
                <c:pt idx="267">
                  <c:v>5.1083340644836426</c:v>
                </c:pt>
                <c:pt idx="268">
                  <c:v>5.1291675567626953</c:v>
                </c:pt>
                <c:pt idx="269">
                  <c:v>5.150001049041748</c:v>
                </c:pt>
                <c:pt idx="270">
                  <c:v>5.1708340644836426</c:v>
                </c:pt>
                <c:pt idx="271">
                  <c:v>5.1916675567626953</c:v>
                </c:pt>
                <c:pt idx="272">
                  <c:v>5.212501049041748</c:v>
                </c:pt>
                <c:pt idx="273">
                  <c:v>5.2333340644836426</c:v>
                </c:pt>
                <c:pt idx="274">
                  <c:v>5.2541675567626953</c:v>
                </c:pt>
                <c:pt idx="275">
                  <c:v>5.275001049041748</c:v>
                </c:pt>
                <c:pt idx="276">
                  <c:v>5.2958340644836426</c:v>
                </c:pt>
                <c:pt idx="277">
                  <c:v>5.3166675567626953</c:v>
                </c:pt>
                <c:pt idx="278">
                  <c:v>5.337501049041748</c:v>
                </c:pt>
                <c:pt idx="279">
                  <c:v>5.3583340644836426</c:v>
                </c:pt>
                <c:pt idx="280">
                  <c:v>5.3791675567626953</c:v>
                </c:pt>
                <c:pt idx="281">
                  <c:v>5.400001049041748</c:v>
                </c:pt>
                <c:pt idx="282">
                  <c:v>5.4208340644836426</c:v>
                </c:pt>
                <c:pt idx="283">
                  <c:v>5.4416675567626953</c:v>
                </c:pt>
                <c:pt idx="284">
                  <c:v>5.462501049041748</c:v>
                </c:pt>
                <c:pt idx="285">
                  <c:v>5.4833340644836426</c:v>
                </c:pt>
                <c:pt idx="286">
                  <c:v>5.5041675567626953</c:v>
                </c:pt>
                <c:pt idx="287">
                  <c:v>5.5250005722045898</c:v>
                </c:pt>
                <c:pt idx="288">
                  <c:v>5.5458340644836426</c:v>
                </c:pt>
                <c:pt idx="289">
                  <c:v>5.5666675567626953</c:v>
                </c:pt>
                <c:pt idx="290">
                  <c:v>5.5875005722045898</c:v>
                </c:pt>
                <c:pt idx="291">
                  <c:v>5.6083340644836426</c:v>
                </c:pt>
                <c:pt idx="292">
                  <c:v>5.6291675567626953</c:v>
                </c:pt>
                <c:pt idx="293">
                  <c:v>5.6500005722045898</c:v>
                </c:pt>
                <c:pt idx="294">
                  <c:v>5.6708340644836426</c:v>
                </c:pt>
                <c:pt idx="295">
                  <c:v>5.6916675567626953</c:v>
                </c:pt>
                <c:pt idx="296">
                  <c:v>5.7125005722045898</c:v>
                </c:pt>
                <c:pt idx="297">
                  <c:v>5.7333340644836426</c:v>
                </c:pt>
                <c:pt idx="298">
                  <c:v>5.7541675567626953</c:v>
                </c:pt>
                <c:pt idx="299">
                  <c:v>5.7750005722045898</c:v>
                </c:pt>
                <c:pt idx="300">
                  <c:v>5.7958340644836426</c:v>
                </c:pt>
                <c:pt idx="301">
                  <c:v>5.8166675567626953</c:v>
                </c:pt>
                <c:pt idx="302">
                  <c:v>5.8375005722045898</c:v>
                </c:pt>
                <c:pt idx="303">
                  <c:v>5.8583340644836426</c:v>
                </c:pt>
                <c:pt idx="304">
                  <c:v>5.8791675567626953</c:v>
                </c:pt>
                <c:pt idx="305">
                  <c:v>5.9000005722045898</c:v>
                </c:pt>
                <c:pt idx="306">
                  <c:v>5.9208340644836426</c:v>
                </c:pt>
                <c:pt idx="307">
                  <c:v>5.9416675567626953</c:v>
                </c:pt>
                <c:pt idx="308">
                  <c:v>5.9625005722045898</c:v>
                </c:pt>
                <c:pt idx="309">
                  <c:v>5.9833340644836426</c:v>
                </c:pt>
                <c:pt idx="310">
                  <c:v>6.0041675567626953</c:v>
                </c:pt>
                <c:pt idx="311">
                  <c:v>6.0250005722045898</c:v>
                </c:pt>
                <c:pt idx="312">
                  <c:v>6.0458340644836426</c:v>
                </c:pt>
                <c:pt idx="313">
                  <c:v>6.0666675567626953</c:v>
                </c:pt>
                <c:pt idx="314">
                  <c:v>6.0875005722045898</c:v>
                </c:pt>
                <c:pt idx="315">
                  <c:v>6.1083340644836426</c:v>
                </c:pt>
                <c:pt idx="316">
                  <c:v>6.1291675567626953</c:v>
                </c:pt>
                <c:pt idx="317">
                  <c:v>6.1500005722045898</c:v>
                </c:pt>
                <c:pt idx="318">
                  <c:v>6.1708340644836426</c:v>
                </c:pt>
                <c:pt idx="319">
                  <c:v>6.1916675567626953</c:v>
                </c:pt>
                <c:pt idx="320">
                  <c:v>6.2125005722045898</c:v>
                </c:pt>
                <c:pt idx="321">
                  <c:v>6.2333340644836426</c:v>
                </c:pt>
                <c:pt idx="322">
                  <c:v>6.2541675567626953</c:v>
                </c:pt>
                <c:pt idx="323">
                  <c:v>6.2750005722045898</c:v>
                </c:pt>
                <c:pt idx="324">
                  <c:v>6.2958340644836426</c:v>
                </c:pt>
                <c:pt idx="325">
                  <c:v>6.3166675567626953</c:v>
                </c:pt>
                <c:pt idx="326">
                  <c:v>6.3375005722045898</c:v>
                </c:pt>
                <c:pt idx="327">
                  <c:v>6.3583340644836426</c:v>
                </c:pt>
                <c:pt idx="328">
                  <c:v>6.3791675567626953</c:v>
                </c:pt>
                <c:pt idx="329">
                  <c:v>6.4000005722045898</c:v>
                </c:pt>
                <c:pt idx="330">
                  <c:v>6.4208340644836426</c:v>
                </c:pt>
                <c:pt idx="331">
                  <c:v>6.4416675567626953</c:v>
                </c:pt>
                <c:pt idx="332">
                  <c:v>6.4625005722045898</c:v>
                </c:pt>
                <c:pt idx="333">
                  <c:v>6.4833340644836426</c:v>
                </c:pt>
                <c:pt idx="334">
                  <c:v>6.5041675567626953</c:v>
                </c:pt>
                <c:pt idx="335">
                  <c:v>6.5250005722045898</c:v>
                </c:pt>
                <c:pt idx="336">
                  <c:v>6.5458340644836426</c:v>
                </c:pt>
                <c:pt idx="337">
                  <c:v>6.5666675567626953</c:v>
                </c:pt>
                <c:pt idx="338">
                  <c:v>6.5875005722045898</c:v>
                </c:pt>
                <c:pt idx="339">
                  <c:v>6.6083340644836426</c:v>
                </c:pt>
                <c:pt idx="340">
                  <c:v>6.6291675567626953</c:v>
                </c:pt>
                <c:pt idx="341">
                  <c:v>6.6500005722045898</c:v>
                </c:pt>
                <c:pt idx="342">
                  <c:v>6.6708340644836426</c:v>
                </c:pt>
                <c:pt idx="343">
                  <c:v>6.6916675567626953</c:v>
                </c:pt>
                <c:pt idx="344">
                  <c:v>6.7125005722045898</c:v>
                </c:pt>
                <c:pt idx="345">
                  <c:v>6.7333340644836426</c:v>
                </c:pt>
                <c:pt idx="346">
                  <c:v>6.7541675567626953</c:v>
                </c:pt>
                <c:pt idx="347">
                  <c:v>6.7750005722045898</c:v>
                </c:pt>
                <c:pt idx="348">
                  <c:v>6.7958340644836426</c:v>
                </c:pt>
                <c:pt idx="349">
                  <c:v>6.8166675567626953</c:v>
                </c:pt>
                <c:pt idx="350">
                  <c:v>6.8375005722045898</c:v>
                </c:pt>
                <c:pt idx="351">
                  <c:v>6.8583340644836426</c:v>
                </c:pt>
                <c:pt idx="352">
                  <c:v>6.8791675567626953</c:v>
                </c:pt>
                <c:pt idx="353">
                  <c:v>6.9000005722045898</c:v>
                </c:pt>
                <c:pt idx="354">
                  <c:v>6.9208340644836426</c:v>
                </c:pt>
                <c:pt idx="355">
                  <c:v>6.9416675567626953</c:v>
                </c:pt>
                <c:pt idx="356">
                  <c:v>6.9625005722045898</c:v>
                </c:pt>
                <c:pt idx="357">
                  <c:v>6.9833340644836426</c:v>
                </c:pt>
                <c:pt idx="358">
                  <c:v>7.0041675567626953</c:v>
                </c:pt>
                <c:pt idx="359">
                  <c:v>7.0250005722045898</c:v>
                </c:pt>
                <c:pt idx="360">
                  <c:v>7.0458340644836426</c:v>
                </c:pt>
                <c:pt idx="361">
                  <c:v>7.0666675567626953</c:v>
                </c:pt>
                <c:pt idx="362">
                  <c:v>7.0875005722045898</c:v>
                </c:pt>
                <c:pt idx="363">
                  <c:v>7.1083340644836426</c:v>
                </c:pt>
                <c:pt idx="364">
                  <c:v>7.1291675567626953</c:v>
                </c:pt>
                <c:pt idx="365">
                  <c:v>7.1500005722045898</c:v>
                </c:pt>
                <c:pt idx="366">
                  <c:v>7.1708340644836426</c:v>
                </c:pt>
                <c:pt idx="367">
                  <c:v>7.1916675567626953</c:v>
                </c:pt>
                <c:pt idx="368">
                  <c:v>7.2125005722045898</c:v>
                </c:pt>
                <c:pt idx="369">
                  <c:v>7.2333340644836426</c:v>
                </c:pt>
                <c:pt idx="370">
                  <c:v>7.2541675567626953</c:v>
                </c:pt>
                <c:pt idx="371">
                  <c:v>7.2750005722045898</c:v>
                </c:pt>
                <c:pt idx="372">
                  <c:v>7.2958340644836426</c:v>
                </c:pt>
                <c:pt idx="373">
                  <c:v>7.3166675567626953</c:v>
                </c:pt>
                <c:pt idx="374">
                  <c:v>7.3375005722045898</c:v>
                </c:pt>
                <c:pt idx="375">
                  <c:v>7.3583340644836426</c:v>
                </c:pt>
                <c:pt idx="376">
                  <c:v>7.3791675567626953</c:v>
                </c:pt>
                <c:pt idx="377">
                  <c:v>7.4000005722045898</c:v>
                </c:pt>
                <c:pt idx="378">
                  <c:v>7.4208340644836426</c:v>
                </c:pt>
                <c:pt idx="379">
                  <c:v>7.4416675567626953</c:v>
                </c:pt>
                <c:pt idx="380">
                  <c:v>7.4625005722045898</c:v>
                </c:pt>
                <c:pt idx="381">
                  <c:v>7.4833340644836426</c:v>
                </c:pt>
                <c:pt idx="382">
                  <c:v>7.5041675567626953</c:v>
                </c:pt>
                <c:pt idx="383">
                  <c:v>7.5250005722045898</c:v>
                </c:pt>
                <c:pt idx="384">
                  <c:v>7.5458340644836426</c:v>
                </c:pt>
                <c:pt idx="385">
                  <c:v>7.5666675567626953</c:v>
                </c:pt>
                <c:pt idx="386">
                  <c:v>7.5875005722045898</c:v>
                </c:pt>
                <c:pt idx="387">
                  <c:v>7.6083340644836426</c:v>
                </c:pt>
                <c:pt idx="388">
                  <c:v>7.6291675567626953</c:v>
                </c:pt>
                <c:pt idx="389">
                  <c:v>7.6500005722045898</c:v>
                </c:pt>
                <c:pt idx="390">
                  <c:v>7.6708340644836426</c:v>
                </c:pt>
                <c:pt idx="391">
                  <c:v>7.6916675567626953</c:v>
                </c:pt>
                <c:pt idx="392">
                  <c:v>7.7125005722045898</c:v>
                </c:pt>
                <c:pt idx="393">
                  <c:v>7.7333340644836426</c:v>
                </c:pt>
                <c:pt idx="394">
                  <c:v>7.7541675567626953</c:v>
                </c:pt>
                <c:pt idx="395">
                  <c:v>7.7750005722045898</c:v>
                </c:pt>
                <c:pt idx="396">
                  <c:v>7.7958340644836426</c:v>
                </c:pt>
                <c:pt idx="397">
                  <c:v>7.8166675567626953</c:v>
                </c:pt>
                <c:pt idx="398">
                  <c:v>7.8375005722045898</c:v>
                </c:pt>
                <c:pt idx="399">
                  <c:v>7.8583340644836426</c:v>
                </c:pt>
                <c:pt idx="400">
                  <c:v>7.8791675567626953</c:v>
                </c:pt>
                <c:pt idx="401">
                  <c:v>7.9000005722045898</c:v>
                </c:pt>
                <c:pt idx="402">
                  <c:v>7.9208340644836426</c:v>
                </c:pt>
                <c:pt idx="403">
                  <c:v>7.9416675567626953</c:v>
                </c:pt>
                <c:pt idx="404">
                  <c:v>7.9625005722045898</c:v>
                </c:pt>
                <c:pt idx="405">
                  <c:v>7.9833340644836426</c:v>
                </c:pt>
                <c:pt idx="406">
                  <c:v>8.0041675567626953</c:v>
                </c:pt>
                <c:pt idx="407">
                  <c:v>8.0250005722045898</c:v>
                </c:pt>
                <c:pt idx="408">
                  <c:v>8.0458345413208008</c:v>
                </c:pt>
                <c:pt idx="409">
                  <c:v>8.0666675567626953</c:v>
                </c:pt>
                <c:pt idx="410">
                  <c:v>8.0875005722045898</c:v>
                </c:pt>
                <c:pt idx="411">
                  <c:v>8.1083345413208008</c:v>
                </c:pt>
                <c:pt idx="412">
                  <c:v>8.1291675567626953</c:v>
                </c:pt>
                <c:pt idx="413">
                  <c:v>8.1500005722045898</c:v>
                </c:pt>
                <c:pt idx="414">
                  <c:v>8.1708345413208008</c:v>
                </c:pt>
                <c:pt idx="415">
                  <c:v>8.1916675567626953</c:v>
                </c:pt>
                <c:pt idx="416">
                  <c:v>8.2125005722045898</c:v>
                </c:pt>
                <c:pt idx="417">
                  <c:v>8.2333345413208008</c:v>
                </c:pt>
                <c:pt idx="418">
                  <c:v>8.2541675567626953</c:v>
                </c:pt>
                <c:pt idx="419">
                  <c:v>8.2750005722045898</c:v>
                </c:pt>
                <c:pt idx="420">
                  <c:v>8.2958345413208008</c:v>
                </c:pt>
                <c:pt idx="421">
                  <c:v>8.3166675567626953</c:v>
                </c:pt>
                <c:pt idx="422">
                  <c:v>8.3375005722045898</c:v>
                </c:pt>
                <c:pt idx="423">
                  <c:v>8.3583345413208008</c:v>
                </c:pt>
                <c:pt idx="424">
                  <c:v>8.3791675567626953</c:v>
                </c:pt>
                <c:pt idx="425">
                  <c:v>8.4000005722045898</c:v>
                </c:pt>
                <c:pt idx="426">
                  <c:v>8.4208345413208008</c:v>
                </c:pt>
                <c:pt idx="427">
                  <c:v>8.4416675567626953</c:v>
                </c:pt>
                <c:pt idx="428">
                  <c:v>8.4625005722045898</c:v>
                </c:pt>
                <c:pt idx="429">
                  <c:v>8.4833345413208008</c:v>
                </c:pt>
                <c:pt idx="430">
                  <c:v>8.5041675567626953</c:v>
                </c:pt>
                <c:pt idx="431">
                  <c:v>8.5250005722045898</c:v>
                </c:pt>
                <c:pt idx="432">
                  <c:v>8.5458345413208008</c:v>
                </c:pt>
                <c:pt idx="433">
                  <c:v>8.5666675567626953</c:v>
                </c:pt>
                <c:pt idx="434">
                  <c:v>8.5875005722045898</c:v>
                </c:pt>
                <c:pt idx="435">
                  <c:v>8.6083345413208008</c:v>
                </c:pt>
                <c:pt idx="436">
                  <c:v>8.6291675567626953</c:v>
                </c:pt>
                <c:pt idx="437">
                  <c:v>8.6500005722045898</c:v>
                </c:pt>
                <c:pt idx="438">
                  <c:v>8.6708345413208008</c:v>
                </c:pt>
                <c:pt idx="439">
                  <c:v>8.6916675567626953</c:v>
                </c:pt>
                <c:pt idx="440">
                  <c:v>8.7125005722045898</c:v>
                </c:pt>
                <c:pt idx="441">
                  <c:v>8.7333345413208008</c:v>
                </c:pt>
                <c:pt idx="442">
                  <c:v>8.7541675567626953</c:v>
                </c:pt>
                <c:pt idx="443">
                  <c:v>8.7750005722045898</c:v>
                </c:pt>
                <c:pt idx="444">
                  <c:v>8.7958345413208008</c:v>
                </c:pt>
                <c:pt idx="445">
                  <c:v>8.8166675567626953</c:v>
                </c:pt>
                <c:pt idx="446">
                  <c:v>8.8375005722045898</c:v>
                </c:pt>
                <c:pt idx="447">
                  <c:v>8.8583345413208008</c:v>
                </c:pt>
                <c:pt idx="448">
                  <c:v>8.8791675567626953</c:v>
                </c:pt>
                <c:pt idx="449">
                  <c:v>8.9000005722045898</c:v>
                </c:pt>
                <c:pt idx="450">
                  <c:v>8.9208345413208008</c:v>
                </c:pt>
                <c:pt idx="451">
                  <c:v>8.9416675567626953</c:v>
                </c:pt>
                <c:pt idx="452">
                  <c:v>8.9625005722045898</c:v>
                </c:pt>
                <c:pt idx="453">
                  <c:v>8.9833345413208008</c:v>
                </c:pt>
                <c:pt idx="454">
                  <c:v>9.0041675567626953</c:v>
                </c:pt>
                <c:pt idx="455">
                  <c:v>9.0250005722045898</c:v>
                </c:pt>
                <c:pt idx="456">
                  <c:v>9.0458345413208008</c:v>
                </c:pt>
                <c:pt idx="457">
                  <c:v>9.0666675567626953</c:v>
                </c:pt>
                <c:pt idx="458">
                  <c:v>9.0875005722045898</c:v>
                </c:pt>
                <c:pt idx="459">
                  <c:v>9.1083345413208008</c:v>
                </c:pt>
                <c:pt idx="460">
                  <c:v>9.1291675567626953</c:v>
                </c:pt>
                <c:pt idx="461">
                  <c:v>9.1500005722045898</c:v>
                </c:pt>
                <c:pt idx="462">
                  <c:v>9.1708345413208008</c:v>
                </c:pt>
                <c:pt idx="463">
                  <c:v>9.1916675567626953</c:v>
                </c:pt>
                <c:pt idx="464">
                  <c:v>9.2125005722045898</c:v>
                </c:pt>
                <c:pt idx="465">
                  <c:v>9.2333345413208008</c:v>
                </c:pt>
                <c:pt idx="466">
                  <c:v>9.2541675567626953</c:v>
                </c:pt>
                <c:pt idx="467">
                  <c:v>9.2750005722045898</c:v>
                </c:pt>
                <c:pt idx="468">
                  <c:v>9.2958345413208008</c:v>
                </c:pt>
                <c:pt idx="469">
                  <c:v>9.3166675567626953</c:v>
                </c:pt>
                <c:pt idx="470">
                  <c:v>9.3375005722045898</c:v>
                </c:pt>
                <c:pt idx="471">
                  <c:v>9.3583345413208008</c:v>
                </c:pt>
                <c:pt idx="472">
                  <c:v>9.3791675567626953</c:v>
                </c:pt>
                <c:pt idx="473">
                  <c:v>9.4000005722045898</c:v>
                </c:pt>
                <c:pt idx="474">
                  <c:v>9.4208345413208008</c:v>
                </c:pt>
                <c:pt idx="475">
                  <c:v>9.4416675567626953</c:v>
                </c:pt>
                <c:pt idx="476">
                  <c:v>9.4625005722045898</c:v>
                </c:pt>
                <c:pt idx="477">
                  <c:v>9.4833345413208008</c:v>
                </c:pt>
                <c:pt idx="478">
                  <c:v>9.5041675567626953</c:v>
                </c:pt>
                <c:pt idx="479">
                  <c:v>9.5250005722045898</c:v>
                </c:pt>
                <c:pt idx="480">
                  <c:v>9.5458345413208008</c:v>
                </c:pt>
                <c:pt idx="481">
                  <c:v>9.5666675567626953</c:v>
                </c:pt>
                <c:pt idx="482">
                  <c:v>9.5875005722045898</c:v>
                </c:pt>
                <c:pt idx="483">
                  <c:v>9.6083345413208008</c:v>
                </c:pt>
                <c:pt idx="484">
                  <c:v>9.6291675567626953</c:v>
                </c:pt>
                <c:pt idx="485">
                  <c:v>9.6500005722045898</c:v>
                </c:pt>
                <c:pt idx="486">
                  <c:v>9.6708345413208008</c:v>
                </c:pt>
                <c:pt idx="487">
                  <c:v>9.6916675567626953</c:v>
                </c:pt>
                <c:pt idx="488">
                  <c:v>9.7125005722045898</c:v>
                </c:pt>
                <c:pt idx="489">
                  <c:v>9.7333345413208008</c:v>
                </c:pt>
                <c:pt idx="490">
                  <c:v>9.7541675567626953</c:v>
                </c:pt>
                <c:pt idx="491">
                  <c:v>9.7750005722045898</c:v>
                </c:pt>
                <c:pt idx="492">
                  <c:v>9.7958345413208008</c:v>
                </c:pt>
                <c:pt idx="493">
                  <c:v>9.8166675567626953</c:v>
                </c:pt>
                <c:pt idx="494">
                  <c:v>9.8375005722045898</c:v>
                </c:pt>
                <c:pt idx="495">
                  <c:v>9.8583345413208008</c:v>
                </c:pt>
                <c:pt idx="496">
                  <c:v>9.8791675567626953</c:v>
                </c:pt>
                <c:pt idx="497">
                  <c:v>9.9000005722045898</c:v>
                </c:pt>
                <c:pt idx="498">
                  <c:v>9.9208345413208008</c:v>
                </c:pt>
                <c:pt idx="499">
                  <c:v>9.9416675567626953</c:v>
                </c:pt>
                <c:pt idx="500">
                  <c:v>9.9625005722045898</c:v>
                </c:pt>
                <c:pt idx="501">
                  <c:v>9.9833345413208008</c:v>
                </c:pt>
                <c:pt idx="502">
                  <c:v>10.004167556762695</c:v>
                </c:pt>
                <c:pt idx="503">
                  <c:v>10.02500057220459</c:v>
                </c:pt>
                <c:pt idx="504">
                  <c:v>10.045834541320801</c:v>
                </c:pt>
                <c:pt idx="505">
                  <c:v>10.066667556762695</c:v>
                </c:pt>
                <c:pt idx="506">
                  <c:v>10.08750057220459</c:v>
                </c:pt>
                <c:pt idx="507">
                  <c:v>10.108334541320801</c:v>
                </c:pt>
                <c:pt idx="508">
                  <c:v>10.129167556762695</c:v>
                </c:pt>
                <c:pt idx="509">
                  <c:v>10.15000057220459</c:v>
                </c:pt>
                <c:pt idx="510">
                  <c:v>10.170834541320801</c:v>
                </c:pt>
                <c:pt idx="511">
                  <c:v>10.191667556762695</c:v>
                </c:pt>
                <c:pt idx="512">
                  <c:v>10.21250057220459</c:v>
                </c:pt>
                <c:pt idx="513">
                  <c:v>10.233334541320801</c:v>
                </c:pt>
                <c:pt idx="514">
                  <c:v>10.254167556762695</c:v>
                </c:pt>
                <c:pt idx="515">
                  <c:v>10.27500057220459</c:v>
                </c:pt>
                <c:pt idx="516">
                  <c:v>10.295834541320801</c:v>
                </c:pt>
                <c:pt idx="517">
                  <c:v>10.316667556762695</c:v>
                </c:pt>
                <c:pt idx="518">
                  <c:v>10.33750057220459</c:v>
                </c:pt>
                <c:pt idx="519">
                  <c:v>10.358334541320801</c:v>
                </c:pt>
                <c:pt idx="520">
                  <c:v>10.379167556762695</c:v>
                </c:pt>
                <c:pt idx="521">
                  <c:v>10.40000057220459</c:v>
                </c:pt>
                <c:pt idx="522">
                  <c:v>10.420834541320801</c:v>
                </c:pt>
                <c:pt idx="523">
                  <c:v>10.441667556762695</c:v>
                </c:pt>
                <c:pt idx="524">
                  <c:v>10.46250057220459</c:v>
                </c:pt>
                <c:pt idx="525">
                  <c:v>10.483334541320801</c:v>
                </c:pt>
                <c:pt idx="526">
                  <c:v>10.504167556762695</c:v>
                </c:pt>
                <c:pt idx="527">
                  <c:v>10.52500057220459</c:v>
                </c:pt>
                <c:pt idx="528">
                  <c:v>10.545834541320801</c:v>
                </c:pt>
                <c:pt idx="529">
                  <c:v>10.566667556762695</c:v>
                </c:pt>
                <c:pt idx="530">
                  <c:v>10.58750057220459</c:v>
                </c:pt>
                <c:pt idx="531">
                  <c:v>10.608334541320801</c:v>
                </c:pt>
                <c:pt idx="532">
                  <c:v>10.629167556762695</c:v>
                </c:pt>
                <c:pt idx="533">
                  <c:v>10.65000057220459</c:v>
                </c:pt>
                <c:pt idx="534">
                  <c:v>10.670834541320801</c:v>
                </c:pt>
                <c:pt idx="535">
                  <c:v>10.691667556762695</c:v>
                </c:pt>
                <c:pt idx="536">
                  <c:v>10.71250057220459</c:v>
                </c:pt>
                <c:pt idx="537">
                  <c:v>10.733334541320801</c:v>
                </c:pt>
                <c:pt idx="538">
                  <c:v>10.754167556762695</c:v>
                </c:pt>
                <c:pt idx="539">
                  <c:v>10.77500057220459</c:v>
                </c:pt>
                <c:pt idx="540">
                  <c:v>10.795834541320801</c:v>
                </c:pt>
                <c:pt idx="541">
                  <c:v>10.816667556762695</c:v>
                </c:pt>
                <c:pt idx="542">
                  <c:v>10.83750057220459</c:v>
                </c:pt>
                <c:pt idx="543">
                  <c:v>10.858334541320801</c:v>
                </c:pt>
                <c:pt idx="544">
                  <c:v>10.879167556762695</c:v>
                </c:pt>
                <c:pt idx="545">
                  <c:v>10.90000057220459</c:v>
                </c:pt>
                <c:pt idx="546">
                  <c:v>10.920834541320801</c:v>
                </c:pt>
                <c:pt idx="547">
                  <c:v>10.941667556762695</c:v>
                </c:pt>
                <c:pt idx="548">
                  <c:v>10.96250057220459</c:v>
                </c:pt>
                <c:pt idx="549">
                  <c:v>10.983334541320801</c:v>
                </c:pt>
                <c:pt idx="550">
                  <c:v>11.004167556762695</c:v>
                </c:pt>
                <c:pt idx="551">
                  <c:v>11.02500057220459</c:v>
                </c:pt>
                <c:pt idx="552">
                  <c:v>11.045834541320801</c:v>
                </c:pt>
                <c:pt idx="553">
                  <c:v>11.066667556762695</c:v>
                </c:pt>
                <c:pt idx="554">
                  <c:v>11.08750057220459</c:v>
                </c:pt>
                <c:pt idx="555">
                  <c:v>11.108334541320801</c:v>
                </c:pt>
                <c:pt idx="556">
                  <c:v>11.129167556762695</c:v>
                </c:pt>
                <c:pt idx="557">
                  <c:v>11.15000057220459</c:v>
                </c:pt>
                <c:pt idx="558">
                  <c:v>11.170834541320801</c:v>
                </c:pt>
                <c:pt idx="559">
                  <c:v>11.191667556762695</c:v>
                </c:pt>
                <c:pt idx="560">
                  <c:v>11.21250057220459</c:v>
                </c:pt>
                <c:pt idx="561">
                  <c:v>11.233334541320801</c:v>
                </c:pt>
                <c:pt idx="562">
                  <c:v>11.254167556762695</c:v>
                </c:pt>
                <c:pt idx="563">
                  <c:v>11.27500057220459</c:v>
                </c:pt>
                <c:pt idx="564">
                  <c:v>11.295834541320801</c:v>
                </c:pt>
                <c:pt idx="565">
                  <c:v>11.316667556762695</c:v>
                </c:pt>
                <c:pt idx="566">
                  <c:v>11.33750057220459</c:v>
                </c:pt>
                <c:pt idx="567">
                  <c:v>11.358334541320801</c:v>
                </c:pt>
                <c:pt idx="568">
                  <c:v>11.379167556762695</c:v>
                </c:pt>
                <c:pt idx="569">
                  <c:v>11.40000057220459</c:v>
                </c:pt>
                <c:pt idx="570">
                  <c:v>11.420834541320801</c:v>
                </c:pt>
                <c:pt idx="571">
                  <c:v>11.441667556762695</c:v>
                </c:pt>
                <c:pt idx="572">
                  <c:v>11.46250057220459</c:v>
                </c:pt>
                <c:pt idx="573">
                  <c:v>11.483334541320801</c:v>
                </c:pt>
                <c:pt idx="574">
                  <c:v>11.504167556762695</c:v>
                </c:pt>
                <c:pt idx="575">
                  <c:v>11.52500057220459</c:v>
                </c:pt>
                <c:pt idx="576">
                  <c:v>11.545834541320801</c:v>
                </c:pt>
                <c:pt idx="577">
                  <c:v>11.566667556762695</c:v>
                </c:pt>
                <c:pt idx="578">
                  <c:v>11.58750057220459</c:v>
                </c:pt>
                <c:pt idx="579">
                  <c:v>11.608334541320801</c:v>
                </c:pt>
                <c:pt idx="580">
                  <c:v>11.629167556762695</c:v>
                </c:pt>
                <c:pt idx="581">
                  <c:v>11.65000057220459</c:v>
                </c:pt>
                <c:pt idx="582">
                  <c:v>11.670834541320801</c:v>
                </c:pt>
                <c:pt idx="583">
                  <c:v>11.691667556762695</c:v>
                </c:pt>
                <c:pt idx="584">
                  <c:v>11.71250057220459</c:v>
                </c:pt>
                <c:pt idx="585">
                  <c:v>11.733334541320801</c:v>
                </c:pt>
                <c:pt idx="586">
                  <c:v>11.754167556762695</c:v>
                </c:pt>
                <c:pt idx="587">
                  <c:v>11.77500057220459</c:v>
                </c:pt>
                <c:pt idx="588">
                  <c:v>11.795834541320801</c:v>
                </c:pt>
                <c:pt idx="589">
                  <c:v>11.816667556762695</c:v>
                </c:pt>
                <c:pt idx="590">
                  <c:v>11.83750057220459</c:v>
                </c:pt>
                <c:pt idx="591">
                  <c:v>11.858334541320801</c:v>
                </c:pt>
                <c:pt idx="592">
                  <c:v>11.879167556762695</c:v>
                </c:pt>
                <c:pt idx="593">
                  <c:v>11.90000057220459</c:v>
                </c:pt>
                <c:pt idx="594">
                  <c:v>11.920834541320801</c:v>
                </c:pt>
                <c:pt idx="595">
                  <c:v>11.941667556762695</c:v>
                </c:pt>
                <c:pt idx="596">
                  <c:v>11.96250057220459</c:v>
                </c:pt>
                <c:pt idx="597">
                  <c:v>11.983334541320801</c:v>
                </c:pt>
                <c:pt idx="598">
                  <c:v>12.004167556762695</c:v>
                </c:pt>
                <c:pt idx="599">
                  <c:v>12.02500057220459</c:v>
                </c:pt>
                <c:pt idx="600">
                  <c:v>12.045834541320801</c:v>
                </c:pt>
                <c:pt idx="601">
                  <c:v>12.066667556762695</c:v>
                </c:pt>
                <c:pt idx="602">
                  <c:v>12.08750057220459</c:v>
                </c:pt>
                <c:pt idx="603">
                  <c:v>12.108334541320801</c:v>
                </c:pt>
                <c:pt idx="604">
                  <c:v>12.129167556762695</c:v>
                </c:pt>
                <c:pt idx="605">
                  <c:v>12.15000057220459</c:v>
                </c:pt>
                <c:pt idx="606">
                  <c:v>12.170834541320801</c:v>
                </c:pt>
                <c:pt idx="607">
                  <c:v>12.191667556762695</c:v>
                </c:pt>
                <c:pt idx="608">
                  <c:v>12.21250057220459</c:v>
                </c:pt>
                <c:pt idx="609">
                  <c:v>12.233334541320801</c:v>
                </c:pt>
                <c:pt idx="610">
                  <c:v>12.254167556762695</c:v>
                </c:pt>
                <c:pt idx="611">
                  <c:v>12.27500057220459</c:v>
                </c:pt>
                <c:pt idx="612">
                  <c:v>12.295834541320801</c:v>
                </c:pt>
                <c:pt idx="613">
                  <c:v>12.316667556762695</c:v>
                </c:pt>
                <c:pt idx="614">
                  <c:v>12.33750057220459</c:v>
                </c:pt>
                <c:pt idx="615">
                  <c:v>12.358334541320801</c:v>
                </c:pt>
                <c:pt idx="616">
                  <c:v>12.379167556762695</c:v>
                </c:pt>
                <c:pt idx="617">
                  <c:v>12.40000057220459</c:v>
                </c:pt>
                <c:pt idx="618">
                  <c:v>12.420834541320801</c:v>
                </c:pt>
                <c:pt idx="619">
                  <c:v>12.441667556762695</c:v>
                </c:pt>
                <c:pt idx="620">
                  <c:v>12.46250057220459</c:v>
                </c:pt>
                <c:pt idx="621">
                  <c:v>12.483334541320801</c:v>
                </c:pt>
                <c:pt idx="622">
                  <c:v>12.504167556762695</c:v>
                </c:pt>
                <c:pt idx="623">
                  <c:v>12.52500057220459</c:v>
                </c:pt>
                <c:pt idx="624">
                  <c:v>12.545834541320801</c:v>
                </c:pt>
                <c:pt idx="625">
                  <c:v>12.566667556762695</c:v>
                </c:pt>
                <c:pt idx="626">
                  <c:v>12.58750057220459</c:v>
                </c:pt>
                <c:pt idx="627">
                  <c:v>12.608334541320801</c:v>
                </c:pt>
                <c:pt idx="628">
                  <c:v>12.629167556762695</c:v>
                </c:pt>
                <c:pt idx="629">
                  <c:v>12.65000057220459</c:v>
                </c:pt>
                <c:pt idx="630">
                  <c:v>12.670834541320801</c:v>
                </c:pt>
                <c:pt idx="631">
                  <c:v>12.691667556762695</c:v>
                </c:pt>
                <c:pt idx="632">
                  <c:v>12.71250057220459</c:v>
                </c:pt>
                <c:pt idx="633">
                  <c:v>12.733334541320801</c:v>
                </c:pt>
                <c:pt idx="634">
                  <c:v>12.754167556762695</c:v>
                </c:pt>
                <c:pt idx="635">
                  <c:v>12.77500057220459</c:v>
                </c:pt>
                <c:pt idx="636">
                  <c:v>12.795834541320801</c:v>
                </c:pt>
                <c:pt idx="637">
                  <c:v>12.816667556762695</c:v>
                </c:pt>
                <c:pt idx="638">
                  <c:v>12.83750057220459</c:v>
                </c:pt>
                <c:pt idx="639">
                  <c:v>12.858334541320801</c:v>
                </c:pt>
                <c:pt idx="640">
                  <c:v>12.879167556762695</c:v>
                </c:pt>
                <c:pt idx="641">
                  <c:v>12.90000057220459</c:v>
                </c:pt>
                <c:pt idx="642">
                  <c:v>12.920834541320801</c:v>
                </c:pt>
                <c:pt idx="643">
                  <c:v>12.941667556762695</c:v>
                </c:pt>
                <c:pt idx="644">
                  <c:v>12.96250057220459</c:v>
                </c:pt>
                <c:pt idx="645">
                  <c:v>12.983334541320801</c:v>
                </c:pt>
                <c:pt idx="646">
                  <c:v>13.004167556762695</c:v>
                </c:pt>
                <c:pt idx="647">
                  <c:v>13.02500057220459</c:v>
                </c:pt>
                <c:pt idx="648">
                  <c:v>13.045834541320801</c:v>
                </c:pt>
                <c:pt idx="649">
                  <c:v>13.066667556762695</c:v>
                </c:pt>
                <c:pt idx="650">
                  <c:v>13.08750057220459</c:v>
                </c:pt>
                <c:pt idx="651">
                  <c:v>13.108334541320801</c:v>
                </c:pt>
                <c:pt idx="652">
                  <c:v>13.129167556762695</c:v>
                </c:pt>
                <c:pt idx="653">
                  <c:v>13.15000057220459</c:v>
                </c:pt>
                <c:pt idx="654">
                  <c:v>13.170834541320801</c:v>
                </c:pt>
                <c:pt idx="655">
                  <c:v>13.191667556762695</c:v>
                </c:pt>
                <c:pt idx="656">
                  <c:v>13.21250057220459</c:v>
                </c:pt>
                <c:pt idx="657">
                  <c:v>13.233334541320801</c:v>
                </c:pt>
                <c:pt idx="658">
                  <c:v>13.254167556762695</c:v>
                </c:pt>
                <c:pt idx="659">
                  <c:v>13.27500057220459</c:v>
                </c:pt>
                <c:pt idx="660">
                  <c:v>13.295834541320801</c:v>
                </c:pt>
                <c:pt idx="661">
                  <c:v>13.316667556762695</c:v>
                </c:pt>
                <c:pt idx="662">
                  <c:v>13.33750057220459</c:v>
                </c:pt>
                <c:pt idx="663">
                  <c:v>13.358334541320801</c:v>
                </c:pt>
                <c:pt idx="664">
                  <c:v>13.379167556762695</c:v>
                </c:pt>
                <c:pt idx="665">
                  <c:v>13.40000057220459</c:v>
                </c:pt>
                <c:pt idx="666">
                  <c:v>13.420834541320801</c:v>
                </c:pt>
                <c:pt idx="667">
                  <c:v>13.441667556762695</c:v>
                </c:pt>
                <c:pt idx="668">
                  <c:v>13.46250057220459</c:v>
                </c:pt>
                <c:pt idx="669">
                  <c:v>13.483334541320801</c:v>
                </c:pt>
                <c:pt idx="670">
                  <c:v>13.504167556762695</c:v>
                </c:pt>
                <c:pt idx="671">
                  <c:v>13.52500057220459</c:v>
                </c:pt>
                <c:pt idx="672">
                  <c:v>13.545834541320801</c:v>
                </c:pt>
                <c:pt idx="673">
                  <c:v>13.566667556762695</c:v>
                </c:pt>
                <c:pt idx="674">
                  <c:v>13.58750057220459</c:v>
                </c:pt>
                <c:pt idx="675">
                  <c:v>13.608334541320801</c:v>
                </c:pt>
                <c:pt idx="676">
                  <c:v>13.629167556762695</c:v>
                </c:pt>
                <c:pt idx="677">
                  <c:v>13.65000057220459</c:v>
                </c:pt>
                <c:pt idx="678">
                  <c:v>13.670834541320801</c:v>
                </c:pt>
                <c:pt idx="679">
                  <c:v>13.691667556762695</c:v>
                </c:pt>
                <c:pt idx="680">
                  <c:v>13.71250057220459</c:v>
                </c:pt>
                <c:pt idx="681">
                  <c:v>13.733334541320801</c:v>
                </c:pt>
                <c:pt idx="682">
                  <c:v>13.754167556762695</c:v>
                </c:pt>
                <c:pt idx="683">
                  <c:v>13.77500057220459</c:v>
                </c:pt>
                <c:pt idx="684">
                  <c:v>13.795834541320801</c:v>
                </c:pt>
                <c:pt idx="685">
                  <c:v>13.816667556762695</c:v>
                </c:pt>
                <c:pt idx="686">
                  <c:v>13.83750057220459</c:v>
                </c:pt>
                <c:pt idx="687">
                  <c:v>13.858334541320801</c:v>
                </c:pt>
                <c:pt idx="688">
                  <c:v>13.879167556762695</c:v>
                </c:pt>
                <c:pt idx="689">
                  <c:v>13.90000057220459</c:v>
                </c:pt>
                <c:pt idx="690">
                  <c:v>13.920834541320801</c:v>
                </c:pt>
                <c:pt idx="691">
                  <c:v>13.941667556762695</c:v>
                </c:pt>
                <c:pt idx="692">
                  <c:v>13.96250057220459</c:v>
                </c:pt>
                <c:pt idx="693">
                  <c:v>13.983334541320801</c:v>
                </c:pt>
                <c:pt idx="694">
                  <c:v>14.004167556762695</c:v>
                </c:pt>
                <c:pt idx="695">
                  <c:v>14.02500057220459</c:v>
                </c:pt>
                <c:pt idx="696">
                  <c:v>14.045834541320801</c:v>
                </c:pt>
                <c:pt idx="697">
                  <c:v>14.066667556762695</c:v>
                </c:pt>
                <c:pt idx="698">
                  <c:v>14.08750057220459</c:v>
                </c:pt>
                <c:pt idx="699">
                  <c:v>14.108334541320801</c:v>
                </c:pt>
                <c:pt idx="700">
                  <c:v>14.129167556762695</c:v>
                </c:pt>
                <c:pt idx="701">
                  <c:v>14.15000057220459</c:v>
                </c:pt>
                <c:pt idx="702">
                  <c:v>14.170834541320801</c:v>
                </c:pt>
                <c:pt idx="703">
                  <c:v>14.191667556762695</c:v>
                </c:pt>
                <c:pt idx="704">
                  <c:v>14.21250057220459</c:v>
                </c:pt>
                <c:pt idx="705">
                  <c:v>14.233334541320801</c:v>
                </c:pt>
                <c:pt idx="706">
                  <c:v>14.254167556762695</c:v>
                </c:pt>
                <c:pt idx="707">
                  <c:v>14.27500057220459</c:v>
                </c:pt>
                <c:pt idx="708">
                  <c:v>14.295834541320801</c:v>
                </c:pt>
                <c:pt idx="709">
                  <c:v>14.316667556762695</c:v>
                </c:pt>
                <c:pt idx="710">
                  <c:v>14.33750057220459</c:v>
                </c:pt>
                <c:pt idx="711">
                  <c:v>14.358334541320801</c:v>
                </c:pt>
                <c:pt idx="712">
                  <c:v>14.379167556762695</c:v>
                </c:pt>
                <c:pt idx="713">
                  <c:v>14.40000057220459</c:v>
                </c:pt>
                <c:pt idx="714">
                  <c:v>14.420834541320801</c:v>
                </c:pt>
                <c:pt idx="715">
                  <c:v>14.441667556762695</c:v>
                </c:pt>
                <c:pt idx="716">
                  <c:v>14.46250057220459</c:v>
                </c:pt>
                <c:pt idx="717">
                  <c:v>14.483334541320801</c:v>
                </c:pt>
                <c:pt idx="718">
                  <c:v>14.504167556762695</c:v>
                </c:pt>
                <c:pt idx="719">
                  <c:v>14.52500057220459</c:v>
                </c:pt>
                <c:pt idx="720">
                  <c:v>14.545834541320801</c:v>
                </c:pt>
                <c:pt idx="721">
                  <c:v>14.566667556762695</c:v>
                </c:pt>
                <c:pt idx="722">
                  <c:v>14.58750057220459</c:v>
                </c:pt>
                <c:pt idx="723">
                  <c:v>14.608334541320801</c:v>
                </c:pt>
                <c:pt idx="724">
                  <c:v>14.629167556762695</c:v>
                </c:pt>
                <c:pt idx="725">
                  <c:v>14.65000057220459</c:v>
                </c:pt>
                <c:pt idx="726">
                  <c:v>14.670834541320801</c:v>
                </c:pt>
                <c:pt idx="727">
                  <c:v>14.691667556762695</c:v>
                </c:pt>
                <c:pt idx="728">
                  <c:v>14.71250057220459</c:v>
                </c:pt>
                <c:pt idx="729">
                  <c:v>14.733334541320801</c:v>
                </c:pt>
                <c:pt idx="730">
                  <c:v>14.754167556762695</c:v>
                </c:pt>
                <c:pt idx="731">
                  <c:v>14.77500057220459</c:v>
                </c:pt>
                <c:pt idx="732">
                  <c:v>14.795833587646484</c:v>
                </c:pt>
                <c:pt idx="733">
                  <c:v>14.816667556762695</c:v>
                </c:pt>
                <c:pt idx="734">
                  <c:v>14.83750057220459</c:v>
                </c:pt>
                <c:pt idx="735">
                  <c:v>14.858333587646484</c:v>
                </c:pt>
                <c:pt idx="736">
                  <c:v>14.879167556762695</c:v>
                </c:pt>
                <c:pt idx="737">
                  <c:v>14.90000057220459</c:v>
                </c:pt>
                <c:pt idx="738">
                  <c:v>14.920833587646484</c:v>
                </c:pt>
                <c:pt idx="739">
                  <c:v>14.941667556762695</c:v>
                </c:pt>
                <c:pt idx="740">
                  <c:v>14.96250057220459</c:v>
                </c:pt>
                <c:pt idx="741">
                  <c:v>14.983333587646484</c:v>
                </c:pt>
                <c:pt idx="742">
                  <c:v>15.004167556762695</c:v>
                </c:pt>
                <c:pt idx="743">
                  <c:v>15.02500057220459</c:v>
                </c:pt>
                <c:pt idx="744">
                  <c:v>15.045833587646484</c:v>
                </c:pt>
                <c:pt idx="745">
                  <c:v>15.066667556762695</c:v>
                </c:pt>
                <c:pt idx="746">
                  <c:v>15.08750057220459</c:v>
                </c:pt>
                <c:pt idx="747">
                  <c:v>15.108333587646484</c:v>
                </c:pt>
                <c:pt idx="748">
                  <c:v>15.129167556762695</c:v>
                </c:pt>
                <c:pt idx="749">
                  <c:v>15.15000057220459</c:v>
                </c:pt>
                <c:pt idx="750">
                  <c:v>15.170833587646484</c:v>
                </c:pt>
                <c:pt idx="751">
                  <c:v>15.191667556762695</c:v>
                </c:pt>
                <c:pt idx="752">
                  <c:v>15.21250057220459</c:v>
                </c:pt>
                <c:pt idx="753">
                  <c:v>15.233333587646484</c:v>
                </c:pt>
                <c:pt idx="754">
                  <c:v>15.254167556762695</c:v>
                </c:pt>
                <c:pt idx="755">
                  <c:v>15.27500057220459</c:v>
                </c:pt>
                <c:pt idx="756">
                  <c:v>15.295833587646484</c:v>
                </c:pt>
                <c:pt idx="757">
                  <c:v>15.316667556762695</c:v>
                </c:pt>
                <c:pt idx="758">
                  <c:v>15.33750057220459</c:v>
                </c:pt>
                <c:pt idx="759">
                  <c:v>15.358333587646484</c:v>
                </c:pt>
                <c:pt idx="760">
                  <c:v>15.379167556762695</c:v>
                </c:pt>
                <c:pt idx="761">
                  <c:v>15.40000057220459</c:v>
                </c:pt>
                <c:pt idx="762">
                  <c:v>15.420833587646484</c:v>
                </c:pt>
                <c:pt idx="763">
                  <c:v>15.441667556762695</c:v>
                </c:pt>
                <c:pt idx="764">
                  <c:v>15.46250057220459</c:v>
                </c:pt>
                <c:pt idx="765">
                  <c:v>15.483333587646484</c:v>
                </c:pt>
                <c:pt idx="766">
                  <c:v>15.504167556762695</c:v>
                </c:pt>
                <c:pt idx="767">
                  <c:v>15.52500057220459</c:v>
                </c:pt>
                <c:pt idx="768">
                  <c:v>15.545833587646484</c:v>
                </c:pt>
                <c:pt idx="769">
                  <c:v>15.566667556762695</c:v>
                </c:pt>
                <c:pt idx="770">
                  <c:v>15.58750057220459</c:v>
                </c:pt>
                <c:pt idx="771">
                  <c:v>15.608333587646484</c:v>
                </c:pt>
                <c:pt idx="772">
                  <c:v>15.629167556762695</c:v>
                </c:pt>
                <c:pt idx="773">
                  <c:v>15.65000057220459</c:v>
                </c:pt>
                <c:pt idx="774">
                  <c:v>15.670833587646484</c:v>
                </c:pt>
                <c:pt idx="775">
                  <c:v>15.691667556762695</c:v>
                </c:pt>
                <c:pt idx="776">
                  <c:v>15.71250057220459</c:v>
                </c:pt>
                <c:pt idx="777">
                  <c:v>15.733333587646484</c:v>
                </c:pt>
                <c:pt idx="778">
                  <c:v>15.754167556762695</c:v>
                </c:pt>
                <c:pt idx="779">
                  <c:v>15.77500057220459</c:v>
                </c:pt>
                <c:pt idx="780">
                  <c:v>15.795833587646484</c:v>
                </c:pt>
                <c:pt idx="781">
                  <c:v>15.816667556762695</c:v>
                </c:pt>
                <c:pt idx="782">
                  <c:v>15.83750057220459</c:v>
                </c:pt>
                <c:pt idx="783">
                  <c:v>15.858333587646484</c:v>
                </c:pt>
                <c:pt idx="784">
                  <c:v>15.879167556762695</c:v>
                </c:pt>
                <c:pt idx="785">
                  <c:v>15.90000057220459</c:v>
                </c:pt>
                <c:pt idx="786">
                  <c:v>15.920833587646484</c:v>
                </c:pt>
                <c:pt idx="787">
                  <c:v>15.941667556762695</c:v>
                </c:pt>
                <c:pt idx="788">
                  <c:v>15.96250057220459</c:v>
                </c:pt>
                <c:pt idx="789">
                  <c:v>15.983333587646484</c:v>
                </c:pt>
                <c:pt idx="790">
                  <c:v>16.004167556762695</c:v>
                </c:pt>
                <c:pt idx="791">
                  <c:v>16.024999618530273</c:v>
                </c:pt>
                <c:pt idx="792">
                  <c:v>16.045833587646484</c:v>
                </c:pt>
                <c:pt idx="793">
                  <c:v>16.066667556762695</c:v>
                </c:pt>
                <c:pt idx="794">
                  <c:v>16.087499618530273</c:v>
                </c:pt>
                <c:pt idx="795">
                  <c:v>16.108333587646484</c:v>
                </c:pt>
                <c:pt idx="796">
                  <c:v>16.129167556762695</c:v>
                </c:pt>
                <c:pt idx="797">
                  <c:v>16.149999618530273</c:v>
                </c:pt>
                <c:pt idx="798">
                  <c:v>16.170833587646484</c:v>
                </c:pt>
                <c:pt idx="799">
                  <c:v>16.191667556762695</c:v>
                </c:pt>
                <c:pt idx="800">
                  <c:v>16.212499618530273</c:v>
                </c:pt>
                <c:pt idx="801">
                  <c:v>16.233333587646484</c:v>
                </c:pt>
                <c:pt idx="802">
                  <c:v>16.254167556762695</c:v>
                </c:pt>
                <c:pt idx="803">
                  <c:v>16.274999618530273</c:v>
                </c:pt>
                <c:pt idx="804">
                  <c:v>16.295833587646484</c:v>
                </c:pt>
                <c:pt idx="805">
                  <c:v>16.316667556762695</c:v>
                </c:pt>
                <c:pt idx="806">
                  <c:v>16.337499618530273</c:v>
                </c:pt>
                <c:pt idx="807">
                  <c:v>16.358333587646484</c:v>
                </c:pt>
                <c:pt idx="808">
                  <c:v>16.379167556762695</c:v>
                </c:pt>
                <c:pt idx="809">
                  <c:v>16.399999618530273</c:v>
                </c:pt>
                <c:pt idx="810">
                  <c:v>16.420833587646484</c:v>
                </c:pt>
                <c:pt idx="811">
                  <c:v>16.441667556762695</c:v>
                </c:pt>
                <c:pt idx="812">
                  <c:v>16.462499618530273</c:v>
                </c:pt>
                <c:pt idx="813">
                  <c:v>16.483333587646484</c:v>
                </c:pt>
                <c:pt idx="814">
                  <c:v>16.504167556762695</c:v>
                </c:pt>
                <c:pt idx="815">
                  <c:v>16.524999618530273</c:v>
                </c:pt>
                <c:pt idx="816">
                  <c:v>16.545833587646484</c:v>
                </c:pt>
                <c:pt idx="817">
                  <c:v>16.566667556762695</c:v>
                </c:pt>
                <c:pt idx="818">
                  <c:v>16.587499618530273</c:v>
                </c:pt>
                <c:pt idx="819">
                  <c:v>16.608333587646484</c:v>
                </c:pt>
                <c:pt idx="820">
                  <c:v>16.629167556762695</c:v>
                </c:pt>
                <c:pt idx="821">
                  <c:v>16.649999618530273</c:v>
                </c:pt>
                <c:pt idx="822">
                  <c:v>16.670833587646484</c:v>
                </c:pt>
                <c:pt idx="823">
                  <c:v>16.691667556762695</c:v>
                </c:pt>
                <c:pt idx="824">
                  <c:v>16.712499618530273</c:v>
                </c:pt>
                <c:pt idx="825">
                  <c:v>16.733333587646484</c:v>
                </c:pt>
                <c:pt idx="826">
                  <c:v>16.754167556762695</c:v>
                </c:pt>
                <c:pt idx="827">
                  <c:v>16.774999618530273</c:v>
                </c:pt>
                <c:pt idx="828">
                  <c:v>16.795833587646484</c:v>
                </c:pt>
                <c:pt idx="829">
                  <c:v>16.816667556762695</c:v>
                </c:pt>
                <c:pt idx="830">
                  <c:v>16.837499618530273</c:v>
                </c:pt>
                <c:pt idx="831">
                  <c:v>16.858333587646484</c:v>
                </c:pt>
                <c:pt idx="832">
                  <c:v>16.879167556762695</c:v>
                </c:pt>
                <c:pt idx="833">
                  <c:v>16.899999618530273</c:v>
                </c:pt>
                <c:pt idx="834">
                  <c:v>16.920833587646484</c:v>
                </c:pt>
                <c:pt idx="835">
                  <c:v>16.941667556762695</c:v>
                </c:pt>
                <c:pt idx="836">
                  <c:v>16.962499618530273</c:v>
                </c:pt>
                <c:pt idx="837">
                  <c:v>16.983333587646484</c:v>
                </c:pt>
                <c:pt idx="838">
                  <c:v>17.004167556762695</c:v>
                </c:pt>
                <c:pt idx="839">
                  <c:v>17.024999618530273</c:v>
                </c:pt>
                <c:pt idx="840">
                  <c:v>17.045833587646484</c:v>
                </c:pt>
                <c:pt idx="841">
                  <c:v>17.066667556762695</c:v>
                </c:pt>
                <c:pt idx="842">
                  <c:v>17.087499618530273</c:v>
                </c:pt>
                <c:pt idx="843">
                  <c:v>17.108333587646484</c:v>
                </c:pt>
                <c:pt idx="844">
                  <c:v>17.129167556762695</c:v>
                </c:pt>
                <c:pt idx="845">
                  <c:v>17.149999618530273</c:v>
                </c:pt>
                <c:pt idx="846">
                  <c:v>17.170833587646484</c:v>
                </c:pt>
                <c:pt idx="847">
                  <c:v>17.191667556762695</c:v>
                </c:pt>
                <c:pt idx="848">
                  <c:v>17.212499618530273</c:v>
                </c:pt>
                <c:pt idx="849">
                  <c:v>17.233333587646484</c:v>
                </c:pt>
                <c:pt idx="850">
                  <c:v>17.254167556762695</c:v>
                </c:pt>
                <c:pt idx="851">
                  <c:v>17.274999618530273</c:v>
                </c:pt>
                <c:pt idx="852">
                  <c:v>17.295833587646484</c:v>
                </c:pt>
                <c:pt idx="853">
                  <c:v>17.316667556762695</c:v>
                </c:pt>
                <c:pt idx="854">
                  <c:v>17.337499618530273</c:v>
                </c:pt>
                <c:pt idx="855">
                  <c:v>17.358333587646484</c:v>
                </c:pt>
                <c:pt idx="856">
                  <c:v>17.379167556762695</c:v>
                </c:pt>
                <c:pt idx="857">
                  <c:v>17.399999618530273</c:v>
                </c:pt>
                <c:pt idx="858">
                  <c:v>17.420833587646484</c:v>
                </c:pt>
                <c:pt idx="859">
                  <c:v>17.441667556762695</c:v>
                </c:pt>
                <c:pt idx="860">
                  <c:v>17.462499618530273</c:v>
                </c:pt>
                <c:pt idx="861">
                  <c:v>17.483333587646484</c:v>
                </c:pt>
                <c:pt idx="862">
                  <c:v>17.504167556762695</c:v>
                </c:pt>
                <c:pt idx="863">
                  <c:v>17.524999618530273</c:v>
                </c:pt>
                <c:pt idx="864">
                  <c:v>17.545833587646484</c:v>
                </c:pt>
                <c:pt idx="865">
                  <c:v>17.566667556762695</c:v>
                </c:pt>
                <c:pt idx="866">
                  <c:v>17.587499618530273</c:v>
                </c:pt>
                <c:pt idx="867">
                  <c:v>17.608333587646484</c:v>
                </c:pt>
                <c:pt idx="868">
                  <c:v>17.629167556762695</c:v>
                </c:pt>
                <c:pt idx="869">
                  <c:v>17.649999618530273</c:v>
                </c:pt>
                <c:pt idx="870">
                  <c:v>17.670833587646484</c:v>
                </c:pt>
                <c:pt idx="871">
                  <c:v>17.691667556762695</c:v>
                </c:pt>
                <c:pt idx="872">
                  <c:v>17.712499618530273</c:v>
                </c:pt>
                <c:pt idx="873">
                  <c:v>17.733333587646484</c:v>
                </c:pt>
                <c:pt idx="874">
                  <c:v>17.754167556762695</c:v>
                </c:pt>
                <c:pt idx="875">
                  <c:v>17.774999618530273</c:v>
                </c:pt>
                <c:pt idx="876">
                  <c:v>17.795833587646484</c:v>
                </c:pt>
                <c:pt idx="877">
                  <c:v>17.816667556762695</c:v>
                </c:pt>
                <c:pt idx="878">
                  <c:v>17.837499618530273</c:v>
                </c:pt>
                <c:pt idx="879">
                  <c:v>17.858333587646484</c:v>
                </c:pt>
                <c:pt idx="880">
                  <c:v>17.879167556762695</c:v>
                </c:pt>
                <c:pt idx="881">
                  <c:v>17.899999618530273</c:v>
                </c:pt>
                <c:pt idx="882">
                  <c:v>17.920833587646484</c:v>
                </c:pt>
                <c:pt idx="883">
                  <c:v>17.941667556762695</c:v>
                </c:pt>
                <c:pt idx="884">
                  <c:v>17.962499618530273</c:v>
                </c:pt>
                <c:pt idx="885">
                  <c:v>17.983333587646484</c:v>
                </c:pt>
                <c:pt idx="886">
                  <c:v>18.004167556762695</c:v>
                </c:pt>
                <c:pt idx="887">
                  <c:v>18.024999618530273</c:v>
                </c:pt>
                <c:pt idx="888">
                  <c:v>18.045833587646484</c:v>
                </c:pt>
                <c:pt idx="889">
                  <c:v>18.066667556762695</c:v>
                </c:pt>
                <c:pt idx="890">
                  <c:v>18.087499618530273</c:v>
                </c:pt>
                <c:pt idx="891">
                  <c:v>18.108333587646484</c:v>
                </c:pt>
                <c:pt idx="892">
                  <c:v>18.129167556762695</c:v>
                </c:pt>
                <c:pt idx="893">
                  <c:v>18.149999618530273</c:v>
                </c:pt>
                <c:pt idx="894">
                  <c:v>18.170833587646484</c:v>
                </c:pt>
                <c:pt idx="895">
                  <c:v>18.191667556762695</c:v>
                </c:pt>
                <c:pt idx="896">
                  <c:v>18.212499618530273</c:v>
                </c:pt>
                <c:pt idx="897">
                  <c:v>18.233333587646484</c:v>
                </c:pt>
                <c:pt idx="898">
                  <c:v>18.254167556762695</c:v>
                </c:pt>
                <c:pt idx="899">
                  <c:v>18.274999618530273</c:v>
                </c:pt>
                <c:pt idx="900">
                  <c:v>18.295833587646484</c:v>
                </c:pt>
                <c:pt idx="901">
                  <c:v>18.316667556762695</c:v>
                </c:pt>
                <c:pt idx="902">
                  <c:v>18.337499618530273</c:v>
                </c:pt>
                <c:pt idx="903">
                  <c:v>18.358333587646484</c:v>
                </c:pt>
                <c:pt idx="904">
                  <c:v>18.379167556762695</c:v>
                </c:pt>
                <c:pt idx="905">
                  <c:v>18.399999618530273</c:v>
                </c:pt>
                <c:pt idx="906">
                  <c:v>18.420833587646484</c:v>
                </c:pt>
                <c:pt idx="907">
                  <c:v>18.441667556762695</c:v>
                </c:pt>
                <c:pt idx="908">
                  <c:v>18.462499618530273</c:v>
                </c:pt>
                <c:pt idx="909">
                  <c:v>18.483333587646484</c:v>
                </c:pt>
                <c:pt idx="910">
                  <c:v>18.504167556762695</c:v>
                </c:pt>
                <c:pt idx="911">
                  <c:v>18.524999618530273</c:v>
                </c:pt>
                <c:pt idx="912">
                  <c:v>18.545833587646484</c:v>
                </c:pt>
                <c:pt idx="913">
                  <c:v>18.566667556762695</c:v>
                </c:pt>
                <c:pt idx="914">
                  <c:v>18.587499618530273</c:v>
                </c:pt>
                <c:pt idx="915">
                  <c:v>18.608333587646484</c:v>
                </c:pt>
                <c:pt idx="916">
                  <c:v>18.629167556762695</c:v>
                </c:pt>
                <c:pt idx="917">
                  <c:v>18.649999618530273</c:v>
                </c:pt>
                <c:pt idx="918">
                  <c:v>18.670833587646484</c:v>
                </c:pt>
                <c:pt idx="919">
                  <c:v>18.691667556762695</c:v>
                </c:pt>
                <c:pt idx="920">
                  <c:v>18.712499618530273</c:v>
                </c:pt>
                <c:pt idx="921">
                  <c:v>18.733333587646484</c:v>
                </c:pt>
                <c:pt idx="922">
                  <c:v>18.754167556762695</c:v>
                </c:pt>
                <c:pt idx="923">
                  <c:v>18.774999618530273</c:v>
                </c:pt>
                <c:pt idx="924">
                  <c:v>18.795833587646484</c:v>
                </c:pt>
                <c:pt idx="925">
                  <c:v>18.816667556762695</c:v>
                </c:pt>
                <c:pt idx="926">
                  <c:v>18.837499618530273</c:v>
                </c:pt>
                <c:pt idx="927">
                  <c:v>18.858333587646484</c:v>
                </c:pt>
                <c:pt idx="928">
                  <c:v>18.879167556762695</c:v>
                </c:pt>
                <c:pt idx="929">
                  <c:v>18.899999618530273</c:v>
                </c:pt>
                <c:pt idx="930">
                  <c:v>18.920833587646484</c:v>
                </c:pt>
                <c:pt idx="931">
                  <c:v>18.941667556762695</c:v>
                </c:pt>
                <c:pt idx="932">
                  <c:v>18.962499618530273</c:v>
                </c:pt>
                <c:pt idx="933">
                  <c:v>18.983333587646484</c:v>
                </c:pt>
                <c:pt idx="934">
                  <c:v>19.004167556762695</c:v>
                </c:pt>
                <c:pt idx="935">
                  <c:v>19.024999618530273</c:v>
                </c:pt>
                <c:pt idx="936">
                  <c:v>19.045833587646484</c:v>
                </c:pt>
                <c:pt idx="937">
                  <c:v>19.066667556762695</c:v>
                </c:pt>
                <c:pt idx="938">
                  <c:v>19.087499618530273</c:v>
                </c:pt>
                <c:pt idx="939">
                  <c:v>19.108333587646484</c:v>
                </c:pt>
                <c:pt idx="940">
                  <c:v>19.129167556762695</c:v>
                </c:pt>
                <c:pt idx="941">
                  <c:v>19.149999618530273</c:v>
                </c:pt>
                <c:pt idx="942">
                  <c:v>19.170833587646484</c:v>
                </c:pt>
                <c:pt idx="943">
                  <c:v>19.191667556762695</c:v>
                </c:pt>
                <c:pt idx="944">
                  <c:v>19.212499618530273</c:v>
                </c:pt>
                <c:pt idx="945">
                  <c:v>19.233333587646484</c:v>
                </c:pt>
                <c:pt idx="946">
                  <c:v>19.254167556762695</c:v>
                </c:pt>
                <c:pt idx="947">
                  <c:v>19.274999618530273</c:v>
                </c:pt>
                <c:pt idx="948">
                  <c:v>19.295833587646484</c:v>
                </c:pt>
                <c:pt idx="949">
                  <c:v>19.316667556762695</c:v>
                </c:pt>
                <c:pt idx="950">
                  <c:v>19.337499618530273</c:v>
                </c:pt>
                <c:pt idx="951">
                  <c:v>19.358333587646484</c:v>
                </c:pt>
                <c:pt idx="952">
                  <c:v>19.379167556762695</c:v>
                </c:pt>
                <c:pt idx="953">
                  <c:v>19.399999618530273</c:v>
                </c:pt>
                <c:pt idx="954">
                  <c:v>19.420833587646484</c:v>
                </c:pt>
                <c:pt idx="955">
                  <c:v>19.441667556762695</c:v>
                </c:pt>
                <c:pt idx="956">
                  <c:v>19.462499618530273</c:v>
                </c:pt>
                <c:pt idx="957">
                  <c:v>19.483333587646484</c:v>
                </c:pt>
                <c:pt idx="958">
                  <c:v>19.504167556762695</c:v>
                </c:pt>
                <c:pt idx="959">
                  <c:v>19.524999618530273</c:v>
                </c:pt>
                <c:pt idx="960">
                  <c:v>19.545833587646484</c:v>
                </c:pt>
                <c:pt idx="961">
                  <c:v>19.566667556762695</c:v>
                </c:pt>
                <c:pt idx="962">
                  <c:v>19.587499618530273</c:v>
                </c:pt>
                <c:pt idx="963">
                  <c:v>19.608333587646484</c:v>
                </c:pt>
                <c:pt idx="964">
                  <c:v>19.629167556762695</c:v>
                </c:pt>
                <c:pt idx="965">
                  <c:v>19.649999618530273</c:v>
                </c:pt>
                <c:pt idx="966">
                  <c:v>19.670833587646484</c:v>
                </c:pt>
                <c:pt idx="967">
                  <c:v>19.691667556762695</c:v>
                </c:pt>
                <c:pt idx="968">
                  <c:v>19.712499618530273</c:v>
                </c:pt>
                <c:pt idx="969">
                  <c:v>19.733333587646484</c:v>
                </c:pt>
                <c:pt idx="970">
                  <c:v>19.754167556762695</c:v>
                </c:pt>
                <c:pt idx="971">
                  <c:v>19.774999618530273</c:v>
                </c:pt>
                <c:pt idx="972">
                  <c:v>19.795833587646484</c:v>
                </c:pt>
                <c:pt idx="973">
                  <c:v>19.816667556762695</c:v>
                </c:pt>
                <c:pt idx="974">
                  <c:v>19.837499618530273</c:v>
                </c:pt>
                <c:pt idx="975">
                  <c:v>19.858333587646484</c:v>
                </c:pt>
                <c:pt idx="976">
                  <c:v>19.879167556762695</c:v>
                </c:pt>
                <c:pt idx="977">
                  <c:v>19.899999618530273</c:v>
                </c:pt>
                <c:pt idx="978">
                  <c:v>19.920833587646484</c:v>
                </c:pt>
                <c:pt idx="979">
                  <c:v>19.941667556762695</c:v>
                </c:pt>
                <c:pt idx="980">
                  <c:v>19.962499618530273</c:v>
                </c:pt>
                <c:pt idx="981">
                  <c:v>19.983333587646484</c:v>
                </c:pt>
              </c:numCache>
            </c:numRef>
          </c:cat>
          <c:val>
            <c:numRef>
              <c:f>'[Chart in Microsoft PowerPoint]Bus frequency'!$B$8:$B$989</c:f>
              <c:numCache>
                <c:formatCode>General</c:formatCode>
                <c:ptCount val="982"/>
                <c:pt idx="0">
                  <c:v>60</c:v>
                </c:pt>
                <c:pt idx="1">
                  <c:v>59.999996185302734</c:v>
                </c:pt>
                <c:pt idx="2">
                  <c:v>59.999992370605469</c:v>
                </c:pt>
                <c:pt idx="3">
                  <c:v>59.999988555908203</c:v>
                </c:pt>
                <c:pt idx="4">
                  <c:v>59.999984741210938</c:v>
                </c:pt>
                <c:pt idx="5">
                  <c:v>59.999984741210938</c:v>
                </c:pt>
                <c:pt idx="6">
                  <c:v>59.999984741210938</c:v>
                </c:pt>
                <c:pt idx="7">
                  <c:v>59.999980926513672</c:v>
                </c:pt>
                <c:pt idx="8">
                  <c:v>59.999980926513672</c:v>
                </c:pt>
                <c:pt idx="9">
                  <c:v>59.999980926513672</c:v>
                </c:pt>
                <c:pt idx="10">
                  <c:v>59.999980926513672</c:v>
                </c:pt>
                <c:pt idx="11">
                  <c:v>59.999980926513672</c:v>
                </c:pt>
                <c:pt idx="12">
                  <c:v>59.999980926513672</c:v>
                </c:pt>
                <c:pt idx="13">
                  <c:v>59.999984741210938</c:v>
                </c:pt>
                <c:pt idx="14">
                  <c:v>59.999984741210938</c:v>
                </c:pt>
                <c:pt idx="15">
                  <c:v>59.999984741210938</c:v>
                </c:pt>
                <c:pt idx="16">
                  <c:v>59.999984741210938</c:v>
                </c:pt>
                <c:pt idx="17">
                  <c:v>59.999984741210938</c:v>
                </c:pt>
                <c:pt idx="18">
                  <c:v>59.999984741210938</c:v>
                </c:pt>
                <c:pt idx="19">
                  <c:v>59.999984741210938</c:v>
                </c:pt>
                <c:pt idx="20">
                  <c:v>59.999984741210938</c:v>
                </c:pt>
                <c:pt idx="21">
                  <c:v>59.999980926513672</c:v>
                </c:pt>
                <c:pt idx="22">
                  <c:v>59.999980926513672</c:v>
                </c:pt>
                <c:pt idx="23">
                  <c:v>59.999977111816406</c:v>
                </c:pt>
                <c:pt idx="24">
                  <c:v>59.999977111816406</c:v>
                </c:pt>
                <c:pt idx="25">
                  <c:v>59.999977111816406</c:v>
                </c:pt>
                <c:pt idx="26">
                  <c:v>59.982048034667969</c:v>
                </c:pt>
                <c:pt idx="27">
                  <c:v>59.966987609863281</c:v>
                </c:pt>
                <c:pt idx="28">
                  <c:v>59.952095031738281</c:v>
                </c:pt>
                <c:pt idx="29">
                  <c:v>59.937152862548828</c:v>
                </c:pt>
                <c:pt idx="30">
                  <c:v>59.922309875488281</c:v>
                </c:pt>
                <c:pt idx="31">
                  <c:v>59.907646179199219</c:v>
                </c:pt>
                <c:pt idx="32">
                  <c:v>59.893203735351563</c:v>
                </c:pt>
                <c:pt idx="33">
                  <c:v>59.879043579101563</c:v>
                </c:pt>
                <c:pt idx="34">
                  <c:v>59.865207672119141</c:v>
                </c:pt>
                <c:pt idx="35">
                  <c:v>59.851829528808594</c:v>
                </c:pt>
                <c:pt idx="36">
                  <c:v>59.83892822265625</c:v>
                </c:pt>
                <c:pt idx="37">
                  <c:v>59.826560974121094</c:v>
                </c:pt>
                <c:pt idx="38">
                  <c:v>59.814750671386719</c:v>
                </c:pt>
                <c:pt idx="39">
                  <c:v>59.803474426269531</c:v>
                </c:pt>
                <c:pt idx="40">
                  <c:v>59.792709350585938</c:v>
                </c:pt>
                <c:pt idx="41">
                  <c:v>59.782394409179688</c:v>
                </c:pt>
                <c:pt idx="42">
                  <c:v>59.772464752197266</c:v>
                </c:pt>
                <c:pt idx="43">
                  <c:v>59.762844085693359</c:v>
                </c:pt>
                <c:pt idx="44">
                  <c:v>59.753490447998047</c:v>
                </c:pt>
                <c:pt idx="45">
                  <c:v>59.744308471679688</c:v>
                </c:pt>
                <c:pt idx="46">
                  <c:v>59.735244750976563</c:v>
                </c:pt>
                <c:pt idx="47">
                  <c:v>59.726242065429687</c:v>
                </c:pt>
                <c:pt idx="48">
                  <c:v>59.717262268066406</c:v>
                </c:pt>
                <c:pt idx="49">
                  <c:v>59.708259582519531</c:v>
                </c:pt>
                <c:pt idx="50">
                  <c:v>59.699207305908203</c:v>
                </c:pt>
                <c:pt idx="51">
                  <c:v>59.6900634765625</c:v>
                </c:pt>
                <c:pt idx="52">
                  <c:v>59.680805206298828</c:v>
                </c:pt>
                <c:pt idx="53">
                  <c:v>59.67144775390625</c:v>
                </c:pt>
                <c:pt idx="54">
                  <c:v>59.661949157714844</c:v>
                </c:pt>
                <c:pt idx="55">
                  <c:v>59.65618896484375</c:v>
                </c:pt>
                <c:pt idx="56">
                  <c:v>59.654190063476563</c:v>
                </c:pt>
                <c:pt idx="57">
                  <c:v>59.652191162109375</c:v>
                </c:pt>
                <c:pt idx="58">
                  <c:v>59.650192260742188</c:v>
                </c:pt>
                <c:pt idx="59">
                  <c:v>59.648193359375</c:v>
                </c:pt>
                <c:pt idx="60">
                  <c:v>59.646190643310547</c:v>
                </c:pt>
                <c:pt idx="61">
                  <c:v>59.644191741943359</c:v>
                </c:pt>
                <c:pt idx="62">
                  <c:v>59.642189025878906</c:v>
                </c:pt>
                <c:pt idx="63">
                  <c:v>59.634334564208984</c:v>
                </c:pt>
                <c:pt idx="64">
                  <c:v>59.632305145263672</c:v>
                </c:pt>
                <c:pt idx="65">
                  <c:v>59.630271911621094</c:v>
                </c:pt>
                <c:pt idx="66">
                  <c:v>59.628238677978516</c:v>
                </c:pt>
                <c:pt idx="67">
                  <c:v>59.624229431152344</c:v>
                </c:pt>
                <c:pt idx="68">
                  <c:v>59.622184753417969</c:v>
                </c:pt>
                <c:pt idx="69">
                  <c:v>59.620136260986328</c:v>
                </c:pt>
                <c:pt idx="70">
                  <c:v>59.618080139160156</c:v>
                </c:pt>
                <c:pt idx="71">
                  <c:v>59.616024017333984</c:v>
                </c:pt>
                <c:pt idx="72">
                  <c:v>59.613967895507813</c:v>
                </c:pt>
                <c:pt idx="73">
                  <c:v>59.611907958984375</c:v>
                </c:pt>
                <c:pt idx="74">
                  <c:v>59.60784912109375</c:v>
                </c:pt>
                <c:pt idx="75">
                  <c:v>59.60577392578125</c:v>
                </c:pt>
                <c:pt idx="76">
                  <c:v>59.595596313476562</c:v>
                </c:pt>
                <c:pt idx="77">
                  <c:v>59.587360382080078</c:v>
                </c:pt>
                <c:pt idx="78">
                  <c:v>59.576915740966797</c:v>
                </c:pt>
                <c:pt idx="79">
                  <c:v>59.566413879394531</c:v>
                </c:pt>
                <c:pt idx="80">
                  <c:v>59.555809020996094</c:v>
                </c:pt>
                <c:pt idx="81">
                  <c:v>59.545116424560547</c:v>
                </c:pt>
                <c:pt idx="82">
                  <c:v>59.534343719482422</c:v>
                </c:pt>
                <c:pt idx="83">
                  <c:v>59.523502349853516</c:v>
                </c:pt>
                <c:pt idx="84">
                  <c:v>59.512611389160156</c:v>
                </c:pt>
                <c:pt idx="85">
                  <c:v>59.501686096191406</c:v>
                </c:pt>
                <c:pt idx="86">
                  <c:v>59.499500274658203</c:v>
                </c:pt>
                <c:pt idx="87">
                  <c:v>59.497238159179688</c:v>
                </c:pt>
                <c:pt idx="88">
                  <c:v>59.495750427246094</c:v>
                </c:pt>
                <c:pt idx="89">
                  <c:v>59.494647979736328</c:v>
                </c:pt>
                <c:pt idx="90">
                  <c:v>59.494007110595703</c:v>
                </c:pt>
                <c:pt idx="91">
                  <c:v>59.492267608642578</c:v>
                </c:pt>
                <c:pt idx="92">
                  <c:v>59.490234375</c:v>
                </c:pt>
                <c:pt idx="93">
                  <c:v>59.484825134277344</c:v>
                </c:pt>
                <c:pt idx="94">
                  <c:v>59.479080200195313</c:v>
                </c:pt>
                <c:pt idx="95">
                  <c:v>59.473251342773437</c:v>
                </c:pt>
                <c:pt idx="96">
                  <c:v>59.467475891113281</c:v>
                </c:pt>
                <c:pt idx="97">
                  <c:v>59.461864471435547</c:v>
                </c:pt>
                <c:pt idx="98">
                  <c:v>59.456485748291016</c:v>
                </c:pt>
                <c:pt idx="99">
                  <c:v>59.451377868652344</c:v>
                </c:pt>
                <c:pt idx="100">
                  <c:v>59.446575164794922</c:v>
                </c:pt>
                <c:pt idx="101">
                  <c:v>59.442085266113281</c:v>
                </c:pt>
                <c:pt idx="102">
                  <c:v>59.437915802001953</c:v>
                </c:pt>
                <c:pt idx="103">
                  <c:v>59.434085845947266</c:v>
                </c:pt>
                <c:pt idx="104">
                  <c:v>59.430622100830078</c:v>
                </c:pt>
                <c:pt idx="105">
                  <c:v>59.427536010742188</c:v>
                </c:pt>
                <c:pt idx="106">
                  <c:v>59.424835205078125</c:v>
                </c:pt>
                <c:pt idx="107">
                  <c:v>59.422523498535156</c:v>
                </c:pt>
                <c:pt idx="108">
                  <c:v>59.420608520507812</c:v>
                </c:pt>
                <c:pt idx="109">
                  <c:v>59.419082641601563</c:v>
                </c:pt>
                <c:pt idx="110">
                  <c:v>59.417964935302734</c:v>
                </c:pt>
                <c:pt idx="111">
                  <c:v>59.417198181152344</c:v>
                </c:pt>
                <c:pt idx="112">
                  <c:v>59.416824340820313</c:v>
                </c:pt>
                <c:pt idx="113">
                  <c:v>59.416805267333984</c:v>
                </c:pt>
                <c:pt idx="114">
                  <c:v>59.417129516601563</c:v>
                </c:pt>
                <c:pt idx="115">
                  <c:v>59.417770385742188</c:v>
                </c:pt>
                <c:pt idx="116">
                  <c:v>59.418697357177734</c:v>
                </c:pt>
                <c:pt idx="117">
                  <c:v>59.419872283935547</c:v>
                </c:pt>
                <c:pt idx="118">
                  <c:v>59.4212646484375</c:v>
                </c:pt>
                <c:pt idx="119">
                  <c:v>59.422836303710938</c:v>
                </c:pt>
                <c:pt idx="120">
                  <c:v>59.424514770507812</c:v>
                </c:pt>
                <c:pt idx="121">
                  <c:v>59.426284790039063</c:v>
                </c:pt>
                <c:pt idx="122">
                  <c:v>59.428108215332031</c:v>
                </c:pt>
                <c:pt idx="123">
                  <c:v>59.429927825927734</c:v>
                </c:pt>
                <c:pt idx="124">
                  <c:v>59.431716918945313</c:v>
                </c:pt>
                <c:pt idx="125">
                  <c:v>59.433444976806641</c:v>
                </c:pt>
                <c:pt idx="126">
                  <c:v>59.435085296630859</c:v>
                </c:pt>
                <c:pt idx="127">
                  <c:v>59.436599731445313</c:v>
                </c:pt>
                <c:pt idx="128">
                  <c:v>59.437976837158203</c:v>
                </c:pt>
                <c:pt idx="129">
                  <c:v>59.439186096191406</c:v>
                </c:pt>
                <c:pt idx="130">
                  <c:v>59.440219879150391</c:v>
                </c:pt>
                <c:pt idx="131">
                  <c:v>59.441055297851563</c:v>
                </c:pt>
                <c:pt idx="132">
                  <c:v>59.441684722900391</c:v>
                </c:pt>
                <c:pt idx="133">
                  <c:v>59.442096710205078</c:v>
                </c:pt>
                <c:pt idx="134">
                  <c:v>59.442291259765625</c:v>
                </c:pt>
                <c:pt idx="135">
                  <c:v>59.442256927490234</c:v>
                </c:pt>
                <c:pt idx="136">
                  <c:v>59.442005157470703</c:v>
                </c:pt>
                <c:pt idx="137">
                  <c:v>59.441524505615234</c:v>
                </c:pt>
                <c:pt idx="138">
                  <c:v>59.440853118896484</c:v>
                </c:pt>
                <c:pt idx="139">
                  <c:v>59.439975738525391</c:v>
                </c:pt>
                <c:pt idx="140">
                  <c:v>59.438915252685547</c:v>
                </c:pt>
                <c:pt idx="141">
                  <c:v>59.437690734863281</c:v>
                </c:pt>
                <c:pt idx="142">
                  <c:v>59.436313629150391</c:v>
                </c:pt>
                <c:pt idx="143">
                  <c:v>59.434810638427734</c:v>
                </c:pt>
                <c:pt idx="144">
                  <c:v>59.433204650878906</c:v>
                </c:pt>
                <c:pt idx="145">
                  <c:v>59.431507110595703</c:v>
                </c:pt>
                <c:pt idx="146">
                  <c:v>59.429756164550781</c:v>
                </c:pt>
                <c:pt idx="147">
                  <c:v>59.427970886230469</c:v>
                </c:pt>
                <c:pt idx="148">
                  <c:v>59.426181793212891</c:v>
                </c:pt>
                <c:pt idx="149">
                  <c:v>59.424407958984375</c:v>
                </c:pt>
                <c:pt idx="150">
                  <c:v>59.422676086425781</c:v>
                </c:pt>
                <c:pt idx="151">
                  <c:v>59.421012878417969</c:v>
                </c:pt>
                <c:pt idx="152">
                  <c:v>59.419429779052734</c:v>
                </c:pt>
                <c:pt idx="153">
                  <c:v>59.417953491210937</c:v>
                </c:pt>
                <c:pt idx="154">
                  <c:v>59.416603088378906</c:v>
                </c:pt>
                <c:pt idx="155">
                  <c:v>59.415386199951172</c:v>
                </c:pt>
                <c:pt idx="156">
                  <c:v>59.414306640625</c:v>
                </c:pt>
                <c:pt idx="157">
                  <c:v>59.413383483886719</c:v>
                </c:pt>
                <c:pt idx="158">
                  <c:v>59.412620544433594</c:v>
                </c:pt>
                <c:pt idx="159">
                  <c:v>59.412025451660156</c:v>
                </c:pt>
                <c:pt idx="160">
                  <c:v>59.411590576171875</c:v>
                </c:pt>
                <c:pt idx="161">
                  <c:v>59.411327362060547</c:v>
                </c:pt>
                <c:pt idx="162">
                  <c:v>59.411220550537109</c:v>
                </c:pt>
                <c:pt idx="163">
                  <c:v>59.411273956298828</c:v>
                </c:pt>
                <c:pt idx="164">
                  <c:v>59.411487579345703</c:v>
                </c:pt>
                <c:pt idx="165">
                  <c:v>59.411823272705078</c:v>
                </c:pt>
                <c:pt idx="166">
                  <c:v>59.412303924560547</c:v>
                </c:pt>
                <c:pt idx="167">
                  <c:v>59.412899017333984</c:v>
                </c:pt>
                <c:pt idx="168">
                  <c:v>59.413604736328125</c:v>
                </c:pt>
                <c:pt idx="169">
                  <c:v>59.414402008056641</c:v>
                </c:pt>
                <c:pt idx="170">
                  <c:v>59.415287017822266</c:v>
                </c:pt>
                <c:pt idx="171">
                  <c:v>59.416236877441406</c:v>
                </c:pt>
                <c:pt idx="172">
                  <c:v>59.417243957519531</c:v>
                </c:pt>
                <c:pt idx="173">
                  <c:v>59.418312072753906</c:v>
                </c:pt>
                <c:pt idx="174">
                  <c:v>59.419399261474609</c:v>
                </c:pt>
                <c:pt idx="175">
                  <c:v>59.420509338378906</c:v>
                </c:pt>
                <c:pt idx="176">
                  <c:v>59.421630859375</c:v>
                </c:pt>
                <c:pt idx="177">
                  <c:v>59.422752380371094</c:v>
                </c:pt>
                <c:pt idx="178">
                  <c:v>59.423866271972656</c:v>
                </c:pt>
                <c:pt idx="179">
                  <c:v>59.424957275390625</c:v>
                </c:pt>
                <c:pt idx="180">
                  <c:v>59.426013946533203</c:v>
                </c:pt>
                <c:pt idx="181">
                  <c:v>59.427040100097656</c:v>
                </c:pt>
                <c:pt idx="182">
                  <c:v>59.428020477294922</c:v>
                </c:pt>
                <c:pt idx="183">
                  <c:v>59.428947448730469</c:v>
                </c:pt>
                <c:pt idx="184">
                  <c:v>59.429817199707031</c:v>
                </c:pt>
                <c:pt idx="185">
                  <c:v>59.430625915527344</c:v>
                </c:pt>
                <c:pt idx="186">
                  <c:v>59.431373596191406</c:v>
                </c:pt>
                <c:pt idx="187">
                  <c:v>59.432048797607422</c:v>
                </c:pt>
                <c:pt idx="188">
                  <c:v>59.432655334472656</c:v>
                </c:pt>
                <c:pt idx="189">
                  <c:v>59.433185577392578</c:v>
                </c:pt>
                <c:pt idx="190">
                  <c:v>59.433647155761719</c:v>
                </c:pt>
                <c:pt idx="191">
                  <c:v>59.434032440185547</c:v>
                </c:pt>
                <c:pt idx="192">
                  <c:v>59.434345245361328</c:v>
                </c:pt>
                <c:pt idx="193">
                  <c:v>59.434585571289063</c:v>
                </c:pt>
                <c:pt idx="194">
                  <c:v>59.434757232666016</c:v>
                </c:pt>
                <c:pt idx="195">
                  <c:v>59.434864044189453</c:v>
                </c:pt>
                <c:pt idx="196">
                  <c:v>59.434917449951172</c:v>
                </c:pt>
                <c:pt idx="197">
                  <c:v>59.434906005859375</c:v>
                </c:pt>
                <c:pt idx="198">
                  <c:v>59.434848785400391</c:v>
                </c:pt>
                <c:pt idx="199">
                  <c:v>59.434745788574219</c:v>
                </c:pt>
                <c:pt idx="200">
                  <c:v>59.434608459472656</c:v>
                </c:pt>
                <c:pt idx="201">
                  <c:v>59.434436798095703</c:v>
                </c:pt>
                <c:pt idx="202">
                  <c:v>59.434246063232422</c:v>
                </c:pt>
                <c:pt idx="203">
                  <c:v>59.434040069580078</c:v>
                </c:pt>
                <c:pt idx="204">
                  <c:v>59.433830261230469</c:v>
                </c:pt>
                <c:pt idx="205">
                  <c:v>59.433616638183594</c:v>
                </c:pt>
                <c:pt idx="206">
                  <c:v>59.433418273925781</c:v>
                </c:pt>
                <c:pt idx="207">
                  <c:v>59.433238983154297</c:v>
                </c:pt>
                <c:pt idx="208">
                  <c:v>59.433086395263672</c:v>
                </c:pt>
                <c:pt idx="209">
                  <c:v>59.432971954345703</c:v>
                </c:pt>
                <c:pt idx="210">
                  <c:v>59.432895660400391</c:v>
                </c:pt>
                <c:pt idx="211">
                  <c:v>59.432868957519531</c:v>
                </c:pt>
                <c:pt idx="212">
                  <c:v>59.432899475097656</c:v>
                </c:pt>
                <c:pt idx="213">
                  <c:v>59.432987213134766</c:v>
                </c:pt>
                <c:pt idx="214">
                  <c:v>59.433139801025391</c:v>
                </c:pt>
                <c:pt idx="215">
                  <c:v>59.433361053466797</c:v>
                </c:pt>
                <c:pt idx="216">
                  <c:v>59.433650970458984</c:v>
                </c:pt>
                <c:pt idx="217">
                  <c:v>59.434005737304688</c:v>
                </c:pt>
                <c:pt idx="218">
                  <c:v>59.434444427490234</c:v>
                </c:pt>
                <c:pt idx="219">
                  <c:v>59.4349365234375</c:v>
                </c:pt>
                <c:pt idx="220">
                  <c:v>59.435504913330078</c:v>
                </c:pt>
                <c:pt idx="221">
                  <c:v>59.436145782470703</c:v>
                </c:pt>
                <c:pt idx="222">
                  <c:v>59.436843872070313</c:v>
                </c:pt>
                <c:pt idx="223">
                  <c:v>59.437602996826172</c:v>
                </c:pt>
                <c:pt idx="224">
                  <c:v>59.438407897949219</c:v>
                </c:pt>
                <c:pt idx="225">
                  <c:v>59.43927001953125</c:v>
                </c:pt>
                <c:pt idx="226">
                  <c:v>59.440166473388672</c:v>
                </c:pt>
                <c:pt idx="227">
                  <c:v>59.441104888916016</c:v>
                </c:pt>
                <c:pt idx="228">
                  <c:v>59.442070007324219</c:v>
                </c:pt>
                <c:pt idx="229">
                  <c:v>59.443058013916016</c:v>
                </c:pt>
                <c:pt idx="230">
                  <c:v>59.444068908691406</c:v>
                </c:pt>
                <c:pt idx="231">
                  <c:v>59.445083618164063</c:v>
                </c:pt>
                <c:pt idx="232">
                  <c:v>59.446109771728516</c:v>
                </c:pt>
                <c:pt idx="233">
                  <c:v>59.447139739990234</c:v>
                </c:pt>
                <c:pt idx="234">
                  <c:v>59.448158264160156</c:v>
                </c:pt>
                <c:pt idx="235">
                  <c:v>59.449169158935547</c:v>
                </c:pt>
                <c:pt idx="236">
                  <c:v>59.450172424316406</c:v>
                </c:pt>
                <c:pt idx="237">
                  <c:v>59.451148986816406</c:v>
                </c:pt>
                <c:pt idx="238">
                  <c:v>59.452106475830078</c:v>
                </c:pt>
                <c:pt idx="239">
                  <c:v>59.453037261962891</c:v>
                </c:pt>
                <c:pt idx="240">
                  <c:v>59.453937530517578</c:v>
                </c:pt>
                <c:pt idx="241">
                  <c:v>59.454811096191406</c:v>
                </c:pt>
                <c:pt idx="242">
                  <c:v>59.455650329589844</c:v>
                </c:pt>
                <c:pt idx="243">
                  <c:v>59.456455230712891</c:v>
                </c:pt>
                <c:pt idx="244">
                  <c:v>59.457225799560547</c:v>
                </c:pt>
                <c:pt idx="245">
                  <c:v>59.457962036132813</c:v>
                </c:pt>
                <c:pt idx="246">
                  <c:v>59.458663940429687</c:v>
                </c:pt>
                <c:pt idx="247">
                  <c:v>59.459335327148438</c:v>
                </c:pt>
                <c:pt idx="248">
                  <c:v>59.459972381591797</c:v>
                </c:pt>
                <c:pt idx="249">
                  <c:v>59.460582733154297</c:v>
                </c:pt>
                <c:pt idx="250">
                  <c:v>59.461162567138672</c:v>
                </c:pt>
                <c:pt idx="251">
                  <c:v>59.461719512939453</c:v>
                </c:pt>
                <c:pt idx="252">
                  <c:v>59.462253570556641</c:v>
                </c:pt>
                <c:pt idx="253">
                  <c:v>59.4627685546875</c:v>
                </c:pt>
                <c:pt idx="254">
                  <c:v>59.463268280029297</c:v>
                </c:pt>
                <c:pt idx="255">
                  <c:v>59.463756561279297</c:v>
                </c:pt>
                <c:pt idx="256">
                  <c:v>59.464237213134766</c:v>
                </c:pt>
                <c:pt idx="257">
                  <c:v>59.464714050292969</c:v>
                </c:pt>
                <c:pt idx="258">
                  <c:v>59.465187072753906</c:v>
                </c:pt>
                <c:pt idx="259">
                  <c:v>59.465660095214844</c:v>
                </c:pt>
                <c:pt idx="260">
                  <c:v>59.466140747070313</c:v>
                </c:pt>
                <c:pt idx="261">
                  <c:v>59.466621398925781</c:v>
                </c:pt>
                <c:pt idx="262">
                  <c:v>59.467121124267578</c:v>
                </c:pt>
                <c:pt idx="263">
                  <c:v>59.467628479003906</c:v>
                </c:pt>
                <c:pt idx="264">
                  <c:v>59.468151092529297</c:v>
                </c:pt>
                <c:pt idx="265">
                  <c:v>59.46868896484375</c:v>
                </c:pt>
                <c:pt idx="266">
                  <c:v>59.469249725341797</c:v>
                </c:pt>
                <c:pt idx="267">
                  <c:v>59.469829559326172</c:v>
                </c:pt>
                <c:pt idx="268">
                  <c:v>59.470436096191406</c:v>
                </c:pt>
                <c:pt idx="269">
                  <c:v>59.471065521240234</c:v>
                </c:pt>
                <c:pt idx="270">
                  <c:v>59.471717834472656</c:v>
                </c:pt>
                <c:pt idx="271">
                  <c:v>59.472396850585937</c:v>
                </c:pt>
                <c:pt idx="272">
                  <c:v>59.473098754882813</c:v>
                </c:pt>
                <c:pt idx="273">
                  <c:v>59.473831176757813</c:v>
                </c:pt>
                <c:pt idx="274">
                  <c:v>59.474590301513672</c:v>
                </c:pt>
                <c:pt idx="275">
                  <c:v>59.475376129150391</c:v>
                </c:pt>
                <c:pt idx="276">
                  <c:v>59.476184844970703</c:v>
                </c:pt>
                <c:pt idx="277">
                  <c:v>59.477024078369141</c:v>
                </c:pt>
                <c:pt idx="278">
                  <c:v>59.477882385253906</c:v>
                </c:pt>
                <c:pt idx="279">
                  <c:v>59.478759765625</c:v>
                </c:pt>
                <c:pt idx="280">
                  <c:v>59.479663848876953</c:v>
                </c:pt>
                <c:pt idx="281">
                  <c:v>59.480583190917969</c:v>
                </c:pt>
                <c:pt idx="282">
                  <c:v>59.481517791748047</c:v>
                </c:pt>
                <c:pt idx="283">
                  <c:v>59.482467651367188</c:v>
                </c:pt>
                <c:pt idx="284">
                  <c:v>59.483440399169922</c:v>
                </c:pt>
                <c:pt idx="285">
                  <c:v>59.484413146972656</c:v>
                </c:pt>
                <c:pt idx="286">
                  <c:v>59.485397338867188</c:v>
                </c:pt>
                <c:pt idx="287">
                  <c:v>59.486385345458984</c:v>
                </c:pt>
                <c:pt idx="288">
                  <c:v>59.487380981445313</c:v>
                </c:pt>
                <c:pt idx="289">
                  <c:v>59.488372802734375</c:v>
                </c:pt>
                <c:pt idx="290">
                  <c:v>59.489368438720703</c:v>
                </c:pt>
                <c:pt idx="291">
                  <c:v>59.490360260009766</c:v>
                </c:pt>
                <c:pt idx="292">
                  <c:v>59.491344451904297</c:v>
                </c:pt>
                <c:pt idx="293">
                  <c:v>59.492328643798828</c:v>
                </c:pt>
                <c:pt idx="294">
                  <c:v>59.493305206298828</c:v>
                </c:pt>
                <c:pt idx="295">
                  <c:v>59.494274139404297</c:v>
                </c:pt>
                <c:pt idx="296">
                  <c:v>59.4952392578125</c:v>
                </c:pt>
                <c:pt idx="297">
                  <c:v>59.496196746826172</c:v>
                </c:pt>
                <c:pt idx="298">
                  <c:v>59.497138977050781</c:v>
                </c:pt>
                <c:pt idx="299">
                  <c:v>59.498077392578125</c:v>
                </c:pt>
                <c:pt idx="300">
                  <c:v>59.499008178710937</c:v>
                </c:pt>
                <c:pt idx="301">
                  <c:v>59.499923706054688</c:v>
                </c:pt>
                <c:pt idx="302">
                  <c:v>59.500835418701172</c:v>
                </c:pt>
                <c:pt idx="303">
                  <c:v>59.501735687255859</c:v>
                </c:pt>
                <c:pt idx="304">
                  <c:v>59.50262451171875</c:v>
                </c:pt>
                <c:pt idx="305">
                  <c:v>59.503505706787109</c:v>
                </c:pt>
                <c:pt idx="306">
                  <c:v>59.504379272460938</c:v>
                </c:pt>
                <c:pt idx="307">
                  <c:v>59.505241394042969</c:v>
                </c:pt>
                <c:pt idx="308">
                  <c:v>59.506103515625</c:v>
                </c:pt>
                <c:pt idx="309">
                  <c:v>59.506954193115234</c:v>
                </c:pt>
                <c:pt idx="310">
                  <c:v>59.507797241210938</c:v>
                </c:pt>
                <c:pt idx="311">
                  <c:v>59.508632659912109</c:v>
                </c:pt>
                <c:pt idx="312">
                  <c:v>59.509471893310547</c:v>
                </c:pt>
                <c:pt idx="313">
                  <c:v>59.510295867919922</c:v>
                </c:pt>
                <c:pt idx="314">
                  <c:v>59.511123657226563</c:v>
                </c:pt>
                <c:pt idx="315">
                  <c:v>59.511943817138672</c:v>
                </c:pt>
                <c:pt idx="316">
                  <c:v>59.512767791748047</c:v>
                </c:pt>
                <c:pt idx="317">
                  <c:v>59.513587951660156</c:v>
                </c:pt>
                <c:pt idx="318">
                  <c:v>59.514411926269531</c:v>
                </c:pt>
                <c:pt idx="319">
                  <c:v>59.515235900878906</c:v>
                </c:pt>
                <c:pt idx="320">
                  <c:v>59.516059875488281</c:v>
                </c:pt>
                <c:pt idx="321">
                  <c:v>59.516880035400391</c:v>
                </c:pt>
                <c:pt idx="322">
                  <c:v>59.517711639404297</c:v>
                </c:pt>
                <c:pt idx="323">
                  <c:v>59.518543243408203</c:v>
                </c:pt>
                <c:pt idx="324">
                  <c:v>59.519378662109375</c:v>
                </c:pt>
                <c:pt idx="325">
                  <c:v>59.520217895507813</c:v>
                </c:pt>
                <c:pt idx="326">
                  <c:v>59.52105712890625</c:v>
                </c:pt>
                <c:pt idx="327">
                  <c:v>59.521907806396484</c:v>
                </c:pt>
                <c:pt idx="328">
                  <c:v>59.522758483886719</c:v>
                </c:pt>
                <c:pt idx="329">
                  <c:v>59.523616790771484</c:v>
                </c:pt>
                <c:pt idx="330">
                  <c:v>59.524478912353516</c:v>
                </c:pt>
                <c:pt idx="331">
                  <c:v>59.525348663330078</c:v>
                </c:pt>
                <c:pt idx="332">
                  <c:v>59.526222229003906</c:v>
                </c:pt>
                <c:pt idx="333">
                  <c:v>59.527099609375</c:v>
                </c:pt>
                <c:pt idx="334">
                  <c:v>59.527984619140625</c:v>
                </c:pt>
                <c:pt idx="335">
                  <c:v>59.528877258300781</c:v>
                </c:pt>
                <c:pt idx="336">
                  <c:v>59.529769897460938</c:v>
                </c:pt>
                <c:pt idx="337">
                  <c:v>59.530670166015625</c:v>
                </c:pt>
                <c:pt idx="338">
                  <c:v>59.531578063964844</c:v>
                </c:pt>
                <c:pt idx="339">
                  <c:v>59.532489776611328</c:v>
                </c:pt>
                <c:pt idx="340">
                  <c:v>59.533405303955078</c:v>
                </c:pt>
                <c:pt idx="341">
                  <c:v>59.534328460693359</c:v>
                </c:pt>
                <c:pt idx="342">
                  <c:v>59.535255432128906</c:v>
                </c:pt>
                <c:pt idx="343">
                  <c:v>59.536186218261719</c:v>
                </c:pt>
                <c:pt idx="344">
                  <c:v>59.537117004394531</c:v>
                </c:pt>
                <c:pt idx="345">
                  <c:v>59.538043975830078</c:v>
                </c:pt>
                <c:pt idx="346">
                  <c:v>59.538978576660156</c:v>
                </c:pt>
                <c:pt idx="347">
                  <c:v>59.5399169921875</c:v>
                </c:pt>
                <c:pt idx="348">
                  <c:v>59.540843963623047</c:v>
                </c:pt>
                <c:pt idx="349">
                  <c:v>59.541774749755859</c:v>
                </c:pt>
                <c:pt idx="350">
                  <c:v>59.542701721191406</c:v>
                </c:pt>
                <c:pt idx="351">
                  <c:v>59.543628692626953</c:v>
                </c:pt>
                <c:pt idx="352">
                  <c:v>59.544551849365234</c:v>
                </c:pt>
                <c:pt idx="353">
                  <c:v>59.54547119140625</c:v>
                </c:pt>
                <c:pt idx="354">
                  <c:v>59.546382904052734</c:v>
                </c:pt>
                <c:pt idx="355">
                  <c:v>59.547286987304688</c:v>
                </c:pt>
                <c:pt idx="356">
                  <c:v>59.548187255859375</c:v>
                </c:pt>
                <c:pt idx="357">
                  <c:v>59.549079895019531</c:v>
                </c:pt>
                <c:pt idx="358">
                  <c:v>59.549968719482422</c:v>
                </c:pt>
                <c:pt idx="359">
                  <c:v>59.550849914550781</c:v>
                </c:pt>
                <c:pt idx="360">
                  <c:v>59.551723480224609</c:v>
                </c:pt>
                <c:pt idx="361">
                  <c:v>59.552593231201172</c:v>
                </c:pt>
                <c:pt idx="362">
                  <c:v>59.553451538085937</c:v>
                </c:pt>
                <c:pt idx="363">
                  <c:v>59.554302215576172</c:v>
                </c:pt>
                <c:pt idx="364">
                  <c:v>59.555145263671875</c:v>
                </c:pt>
                <c:pt idx="365">
                  <c:v>59.555984497070313</c:v>
                </c:pt>
                <c:pt idx="366">
                  <c:v>59.556808471679688</c:v>
                </c:pt>
                <c:pt idx="367">
                  <c:v>59.557632446289062</c:v>
                </c:pt>
                <c:pt idx="368">
                  <c:v>59.558444976806641</c:v>
                </c:pt>
                <c:pt idx="369">
                  <c:v>59.559246063232422</c:v>
                </c:pt>
                <c:pt idx="370">
                  <c:v>59.560039520263672</c:v>
                </c:pt>
                <c:pt idx="371">
                  <c:v>59.560825347900391</c:v>
                </c:pt>
                <c:pt idx="372">
                  <c:v>59.561607360839844</c:v>
                </c:pt>
                <c:pt idx="373">
                  <c:v>59.562381744384766</c:v>
                </c:pt>
                <c:pt idx="374">
                  <c:v>59.563148498535156</c:v>
                </c:pt>
                <c:pt idx="375">
                  <c:v>59.563907623291016</c:v>
                </c:pt>
                <c:pt idx="376">
                  <c:v>59.564666748046875</c:v>
                </c:pt>
                <c:pt idx="377">
                  <c:v>59.565410614013672</c:v>
                </c:pt>
                <c:pt idx="378">
                  <c:v>59.566154479980469</c:v>
                </c:pt>
                <c:pt idx="379">
                  <c:v>59.566890716552734</c:v>
                </c:pt>
                <c:pt idx="380">
                  <c:v>59.567623138427734</c:v>
                </c:pt>
                <c:pt idx="381">
                  <c:v>59.568355560302734</c:v>
                </c:pt>
                <c:pt idx="382">
                  <c:v>59.569080352783203</c:v>
                </c:pt>
                <c:pt idx="383">
                  <c:v>59.569801330566406</c:v>
                </c:pt>
                <c:pt idx="384">
                  <c:v>59.570522308349609</c:v>
                </c:pt>
                <c:pt idx="385">
                  <c:v>59.571235656738281</c:v>
                </c:pt>
                <c:pt idx="386">
                  <c:v>59.571952819824219</c:v>
                </c:pt>
                <c:pt idx="387">
                  <c:v>59.572658538818359</c:v>
                </c:pt>
                <c:pt idx="388">
                  <c:v>59.573368072509766</c:v>
                </c:pt>
                <c:pt idx="389">
                  <c:v>59.574077606201172</c:v>
                </c:pt>
                <c:pt idx="390">
                  <c:v>59.574783325195313</c:v>
                </c:pt>
                <c:pt idx="391">
                  <c:v>59.575485229492188</c:v>
                </c:pt>
                <c:pt idx="392">
                  <c:v>59.576187133789063</c:v>
                </c:pt>
                <c:pt idx="393">
                  <c:v>59.576885223388672</c:v>
                </c:pt>
                <c:pt idx="394">
                  <c:v>59.577587127685547</c:v>
                </c:pt>
                <c:pt idx="395">
                  <c:v>59.578285217285156</c:v>
                </c:pt>
                <c:pt idx="396">
                  <c:v>59.578983306884766</c:v>
                </c:pt>
                <c:pt idx="397">
                  <c:v>59.579681396484375</c:v>
                </c:pt>
                <c:pt idx="398">
                  <c:v>59.580379486083984</c:v>
                </c:pt>
                <c:pt idx="399">
                  <c:v>59.581073760986328</c:v>
                </c:pt>
                <c:pt idx="400">
                  <c:v>59.581771850585937</c:v>
                </c:pt>
                <c:pt idx="401">
                  <c:v>59.582469940185547</c:v>
                </c:pt>
                <c:pt idx="402">
                  <c:v>59.583168029785156</c:v>
                </c:pt>
                <c:pt idx="403">
                  <c:v>59.5838623046875</c:v>
                </c:pt>
                <c:pt idx="404">
                  <c:v>59.584560394287109</c:v>
                </c:pt>
                <c:pt idx="405">
                  <c:v>59.585258483886719</c:v>
                </c:pt>
                <c:pt idx="406">
                  <c:v>59.585952758789063</c:v>
                </c:pt>
                <c:pt idx="407">
                  <c:v>59.586650848388672</c:v>
                </c:pt>
                <c:pt idx="408">
                  <c:v>59.58734130859375</c:v>
                </c:pt>
                <c:pt idx="409">
                  <c:v>59.588035583496094</c:v>
                </c:pt>
                <c:pt idx="410">
                  <c:v>59.588722229003906</c:v>
                </c:pt>
                <c:pt idx="411">
                  <c:v>59.589405059814453</c:v>
                </c:pt>
                <c:pt idx="412">
                  <c:v>59.590084075927734</c:v>
                </c:pt>
                <c:pt idx="413">
                  <c:v>59.590763092041016</c:v>
                </c:pt>
                <c:pt idx="414">
                  <c:v>59.591434478759766</c:v>
                </c:pt>
                <c:pt idx="415">
                  <c:v>59.59210205078125</c:v>
                </c:pt>
                <c:pt idx="416">
                  <c:v>59.592765808105469</c:v>
                </c:pt>
                <c:pt idx="417">
                  <c:v>59.593421936035156</c:v>
                </c:pt>
                <c:pt idx="418">
                  <c:v>59.594070434570312</c:v>
                </c:pt>
                <c:pt idx="419">
                  <c:v>59.594715118408203</c:v>
                </c:pt>
                <c:pt idx="420">
                  <c:v>59.595355987548828</c:v>
                </c:pt>
                <c:pt idx="421">
                  <c:v>59.595989227294922</c:v>
                </c:pt>
                <c:pt idx="422">
                  <c:v>59.596611022949219</c:v>
                </c:pt>
                <c:pt idx="423">
                  <c:v>59.59722900390625</c:v>
                </c:pt>
                <c:pt idx="424">
                  <c:v>59.597835540771484</c:v>
                </c:pt>
                <c:pt idx="425">
                  <c:v>59.598442077636719</c:v>
                </c:pt>
                <c:pt idx="426">
                  <c:v>59.599033355712891</c:v>
                </c:pt>
                <c:pt idx="427">
                  <c:v>59.599620819091797</c:v>
                </c:pt>
                <c:pt idx="428">
                  <c:v>59.600196838378906</c:v>
                </c:pt>
                <c:pt idx="429">
                  <c:v>59.600765228271484</c:v>
                </c:pt>
                <c:pt idx="430">
                  <c:v>59.601322174072266</c:v>
                </c:pt>
                <c:pt idx="431">
                  <c:v>59.601879119873047</c:v>
                </c:pt>
                <c:pt idx="432">
                  <c:v>59.602420806884766</c:v>
                </c:pt>
                <c:pt idx="433">
                  <c:v>59.602954864501953</c:v>
                </c:pt>
                <c:pt idx="434">
                  <c:v>59.603485107421875</c:v>
                </c:pt>
                <c:pt idx="435">
                  <c:v>59.60400390625</c:v>
                </c:pt>
                <c:pt idx="436">
                  <c:v>59.604515075683594</c:v>
                </c:pt>
                <c:pt idx="437">
                  <c:v>59.605022430419922</c:v>
                </c:pt>
                <c:pt idx="438">
                  <c:v>59.605522155761719</c:v>
                </c:pt>
                <c:pt idx="439">
                  <c:v>59.606014251708984</c:v>
                </c:pt>
                <c:pt idx="440">
                  <c:v>59.60650634765625</c:v>
                </c:pt>
                <c:pt idx="441">
                  <c:v>59.606986999511719</c:v>
                </c:pt>
                <c:pt idx="442">
                  <c:v>59.607467651367188</c:v>
                </c:pt>
                <c:pt idx="443">
                  <c:v>59.607948303222656</c:v>
                </c:pt>
                <c:pt idx="444">
                  <c:v>59.608417510986328</c:v>
                </c:pt>
                <c:pt idx="445">
                  <c:v>59.608890533447266</c:v>
                </c:pt>
                <c:pt idx="446">
                  <c:v>59.609363555908203</c:v>
                </c:pt>
                <c:pt idx="447">
                  <c:v>59.609828948974609</c:v>
                </c:pt>
                <c:pt idx="448">
                  <c:v>59.610298156738281</c:v>
                </c:pt>
                <c:pt idx="449">
                  <c:v>59.610759735107422</c:v>
                </c:pt>
                <c:pt idx="450">
                  <c:v>59.611225128173828</c:v>
                </c:pt>
                <c:pt idx="451">
                  <c:v>59.611690521240234</c:v>
                </c:pt>
                <c:pt idx="452">
                  <c:v>59.612152099609375</c:v>
                </c:pt>
                <c:pt idx="453">
                  <c:v>59.612617492675781</c:v>
                </c:pt>
                <c:pt idx="454">
                  <c:v>59.613082885742188</c:v>
                </c:pt>
                <c:pt idx="455">
                  <c:v>59.613544464111328</c:v>
                </c:pt>
                <c:pt idx="456">
                  <c:v>59.614006042480469</c:v>
                </c:pt>
                <c:pt idx="457">
                  <c:v>59.614471435546875</c:v>
                </c:pt>
                <c:pt idx="458">
                  <c:v>59.614936828613281</c:v>
                </c:pt>
                <c:pt idx="459">
                  <c:v>59.615398406982422</c:v>
                </c:pt>
                <c:pt idx="460">
                  <c:v>59.615863800048828</c:v>
                </c:pt>
                <c:pt idx="461">
                  <c:v>59.616329193115234</c:v>
                </c:pt>
                <c:pt idx="462">
                  <c:v>59.616794586181641</c:v>
                </c:pt>
                <c:pt idx="463">
                  <c:v>59.617263793945313</c:v>
                </c:pt>
                <c:pt idx="464">
                  <c:v>59.617725372314453</c:v>
                </c:pt>
                <c:pt idx="465">
                  <c:v>59.618190765380859</c:v>
                </c:pt>
                <c:pt idx="466">
                  <c:v>59.61865234375</c:v>
                </c:pt>
                <c:pt idx="467">
                  <c:v>59.619110107421875</c:v>
                </c:pt>
                <c:pt idx="468">
                  <c:v>59.61956787109375</c:v>
                </c:pt>
                <c:pt idx="469">
                  <c:v>59.620025634765625</c:v>
                </c:pt>
                <c:pt idx="470">
                  <c:v>59.620479583740234</c:v>
                </c:pt>
                <c:pt idx="471">
                  <c:v>59.620925903320313</c:v>
                </c:pt>
                <c:pt idx="472">
                  <c:v>59.621372222900391</c:v>
                </c:pt>
                <c:pt idx="473">
                  <c:v>59.621810913085938</c:v>
                </c:pt>
                <c:pt idx="474">
                  <c:v>59.622245788574219</c:v>
                </c:pt>
                <c:pt idx="475">
                  <c:v>59.622673034667969</c:v>
                </c:pt>
                <c:pt idx="476">
                  <c:v>59.623100280761719</c:v>
                </c:pt>
                <c:pt idx="477">
                  <c:v>59.623519897460938</c:v>
                </c:pt>
                <c:pt idx="478">
                  <c:v>59.623928070068359</c:v>
                </c:pt>
                <c:pt idx="479">
                  <c:v>59.624336242675781</c:v>
                </c:pt>
                <c:pt idx="480">
                  <c:v>59.624732971191406</c:v>
                </c:pt>
                <c:pt idx="481">
                  <c:v>59.625125885009766</c:v>
                </c:pt>
                <c:pt idx="482">
                  <c:v>59.625514984130859</c:v>
                </c:pt>
                <c:pt idx="483">
                  <c:v>59.625896453857422</c:v>
                </c:pt>
                <c:pt idx="484">
                  <c:v>59.626266479492188</c:v>
                </c:pt>
                <c:pt idx="485">
                  <c:v>59.626636505126953</c:v>
                </c:pt>
                <c:pt idx="486">
                  <c:v>59.626998901367188</c:v>
                </c:pt>
                <c:pt idx="487">
                  <c:v>59.627353668212891</c:v>
                </c:pt>
                <c:pt idx="488">
                  <c:v>59.627704620361328</c:v>
                </c:pt>
                <c:pt idx="489">
                  <c:v>59.628047943115234</c:v>
                </c:pt>
                <c:pt idx="490">
                  <c:v>59.628387451171875</c:v>
                </c:pt>
                <c:pt idx="491">
                  <c:v>59.62872314453125</c:v>
                </c:pt>
                <c:pt idx="492">
                  <c:v>59.629047393798828</c:v>
                </c:pt>
                <c:pt idx="493">
                  <c:v>59.629367828369141</c:v>
                </c:pt>
                <c:pt idx="494">
                  <c:v>59.629688262939453</c:v>
                </c:pt>
                <c:pt idx="495">
                  <c:v>59.629997253417969</c:v>
                </c:pt>
                <c:pt idx="496">
                  <c:v>59.630306243896484</c:v>
                </c:pt>
                <c:pt idx="497">
                  <c:v>59.630615234375</c:v>
                </c:pt>
                <c:pt idx="498">
                  <c:v>59.630912780761719</c:v>
                </c:pt>
                <c:pt idx="499">
                  <c:v>59.631210327148438</c:v>
                </c:pt>
                <c:pt idx="500">
                  <c:v>59.631507873535156</c:v>
                </c:pt>
                <c:pt idx="501">
                  <c:v>59.631801605224609</c:v>
                </c:pt>
                <c:pt idx="502">
                  <c:v>59.632095336914063</c:v>
                </c:pt>
                <c:pt idx="503">
                  <c:v>59.63238525390625</c:v>
                </c:pt>
                <c:pt idx="504">
                  <c:v>59.632675170898438</c:v>
                </c:pt>
                <c:pt idx="505">
                  <c:v>59.632965087890625</c:v>
                </c:pt>
                <c:pt idx="506">
                  <c:v>59.633255004882813</c:v>
                </c:pt>
                <c:pt idx="507">
                  <c:v>59.633544921875</c:v>
                </c:pt>
                <c:pt idx="508">
                  <c:v>59.633834838867187</c:v>
                </c:pt>
                <c:pt idx="509">
                  <c:v>59.634128570556641</c:v>
                </c:pt>
                <c:pt idx="510">
                  <c:v>59.634418487548828</c:v>
                </c:pt>
                <c:pt idx="511">
                  <c:v>59.634708404541016</c:v>
                </c:pt>
                <c:pt idx="512">
                  <c:v>59.634998321533203</c:v>
                </c:pt>
                <c:pt idx="513">
                  <c:v>59.635292053222656</c:v>
                </c:pt>
                <c:pt idx="514">
                  <c:v>59.635581970214844</c:v>
                </c:pt>
                <c:pt idx="515">
                  <c:v>59.635875701904297</c:v>
                </c:pt>
                <c:pt idx="516">
                  <c:v>59.636165618896484</c:v>
                </c:pt>
                <c:pt idx="517">
                  <c:v>59.636455535888672</c:v>
                </c:pt>
                <c:pt idx="518">
                  <c:v>59.636749267578125</c:v>
                </c:pt>
                <c:pt idx="519">
                  <c:v>59.637039184570313</c:v>
                </c:pt>
                <c:pt idx="520">
                  <c:v>59.6373291015625</c:v>
                </c:pt>
                <c:pt idx="521">
                  <c:v>59.637619018554688</c:v>
                </c:pt>
                <c:pt idx="522">
                  <c:v>59.637908935546875</c:v>
                </c:pt>
                <c:pt idx="523">
                  <c:v>59.638198852539063</c:v>
                </c:pt>
                <c:pt idx="524">
                  <c:v>59.638484954833984</c:v>
                </c:pt>
                <c:pt idx="525">
                  <c:v>59.638771057128906</c:v>
                </c:pt>
                <c:pt idx="526">
                  <c:v>59.639057159423828</c:v>
                </c:pt>
                <c:pt idx="527">
                  <c:v>59.639339447021484</c:v>
                </c:pt>
                <c:pt idx="528">
                  <c:v>59.639621734619141</c:v>
                </c:pt>
                <c:pt idx="529">
                  <c:v>59.639896392822266</c:v>
                </c:pt>
                <c:pt idx="530">
                  <c:v>59.640174865722656</c:v>
                </c:pt>
                <c:pt idx="531">
                  <c:v>59.640445709228516</c:v>
                </c:pt>
                <c:pt idx="532">
                  <c:v>59.640716552734375</c:v>
                </c:pt>
                <c:pt idx="533">
                  <c:v>59.640979766845703</c:v>
                </c:pt>
                <c:pt idx="534">
                  <c:v>59.641242980957031</c:v>
                </c:pt>
                <c:pt idx="535">
                  <c:v>59.641498565673828</c:v>
                </c:pt>
                <c:pt idx="536">
                  <c:v>59.641750335693359</c:v>
                </c:pt>
                <c:pt idx="537">
                  <c:v>59.641998291015625</c:v>
                </c:pt>
                <c:pt idx="538">
                  <c:v>59.642238616943359</c:v>
                </c:pt>
                <c:pt idx="539">
                  <c:v>59.642478942871094</c:v>
                </c:pt>
                <c:pt idx="540">
                  <c:v>59.642715454101563</c:v>
                </c:pt>
                <c:pt idx="541">
                  <c:v>59.6429443359375</c:v>
                </c:pt>
                <c:pt idx="542">
                  <c:v>59.643169403076172</c:v>
                </c:pt>
                <c:pt idx="543">
                  <c:v>59.643390655517578</c:v>
                </c:pt>
                <c:pt idx="544">
                  <c:v>59.643604278564453</c:v>
                </c:pt>
                <c:pt idx="545">
                  <c:v>59.643821716308594</c:v>
                </c:pt>
                <c:pt idx="546">
                  <c:v>59.644031524658203</c:v>
                </c:pt>
                <c:pt idx="547">
                  <c:v>59.644233703613281</c:v>
                </c:pt>
                <c:pt idx="548">
                  <c:v>59.644439697265625</c:v>
                </c:pt>
                <c:pt idx="549">
                  <c:v>59.644634246826172</c:v>
                </c:pt>
                <c:pt idx="550">
                  <c:v>59.644832611083984</c:v>
                </c:pt>
                <c:pt idx="551">
                  <c:v>59.645027160644531</c:v>
                </c:pt>
                <c:pt idx="552">
                  <c:v>59.645214080810547</c:v>
                </c:pt>
                <c:pt idx="553">
                  <c:v>59.645404815673828</c:v>
                </c:pt>
                <c:pt idx="554">
                  <c:v>59.645591735839844</c:v>
                </c:pt>
                <c:pt idx="555">
                  <c:v>59.645774841308594</c:v>
                </c:pt>
                <c:pt idx="556">
                  <c:v>59.645954132080078</c:v>
                </c:pt>
                <c:pt idx="557">
                  <c:v>59.646137237548828</c:v>
                </c:pt>
                <c:pt idx="558">
                  <c:v>59.646316528320313</c:v>
                </c:pt>
                <c:pt idx="559">
                  <c:v>59.646492004394531</c:v>
                </c:pt>
                <c:pt idx="560">
                  <c:v>59.646671295166016</c:v>
                </c:pt>
                <c:pt idx="561">
                  <c:v>59.646846771240234</c:v>
                </c:pt>
                <c:pt idx="562">
                  <c:v>59.647022247314453</c:v>
                </c:pt>
                <c:pt idx="563">
                  <c:v>59.647201538085937</c:v>
                </c:pt>
                <c:pt idx="564">
                  <c:v>59.647373199462891</c:v>
                </c:pt>
                <c:pt idx="565">
                  <c:v>59.647552490234375</c:v>
                </c:pt>
                <c:pt idx="566">
                  <c:v>59.647724151611328</c:v>
                </c:pt>
                <c:pt idx="567">
                  <c:v>59.647907257080078</c:v>
                </c:pt>
                <c:pt idx="568">
                  <c:v>59.648082733154297</c:v>
                </c:pt>
                <c:pt idx="569">
                  <c:v>59.648265838623047</c:v>
                </c:pt>
                <c:pt idx="570">
                  <c:v>59.648445129394531</c:v>
                </c:pt>
                <c:pt idx="571">
                  <c:v>59.648624420166016</c:v>
                </c:pt>
                <c:pt idx="572">
                  <c:v>59.648811340332031</c:v>
                </c:pt>
                <c:pt idx="573">
                  <c:v>59.64898681640625</c:v>
                </c:pt>
                <c:pt idx="574">
                  <c:v>59.649169921875</c:v>
                </c:pt>
                <c:pt idx="575">
                  <c:v>59.64935302734375</c:v>
                </c:pt>
                <c:pt idx="576">
                  <c:v>59.649532318115234</c:v>
                </c:pt>
                <c:pt idx="577">
                  <c:v>59.64971923828125</c:v>
                </c:pt>
                <c:pt idx="578">
                  <c:v>59.649894714355469</c:v>
                </c:pt>
                <c:pt idx="579">
                  <c:v>59.650074005126953</c:v>
                </c:pt>
                <c:pt idx="580">
                  <c:v>59.650253295898437</c:v>
                </c:pt>
                <c:pt idx="581">
                  <c:v>59.650432586669922</c:v>
                </c:pt>
                <c:pt idx="582">
                  <c:v>59.650611877441406</c:v>
                </c:pt>
                <c:pt idx="583">
                  <c:v>59.650787353515625</c:v>
                </c:pt>
                <c:pt idx="584">
                  <c:v>59.650962829589844</c:v>
                </c:pt>
                <c:pt idx="585">
                  <c:v>59.651138305664063</c:v>
                </c:pt>
                <c:pt idx="586">
                  <c:v>59.651313781738281</c:v>
                </c:pt>
                <c:pt idx="587">
                  <c:v>59.651481628417969</c:v>
                </c:pt>
                <c:pt idx="588">
                  <c:v>59.651657104492188</c:v>
                </c:pt>
                <c:pt idx="589">
                  <c:v>59.651817321777344</c:v>
                </c:pt>
                <c:pt idx="590">
                  <c:v>59.651988983154297</c:v>
                </c:pt>
                <c:pt idx="591">
                  <c:v>59.652149200439453</c:v>
                </c:pt>
                <c:pt idx="592">
                  <c:v>59.652313232421875</c:v>
                </c:pt>
                <c:pt idx="593">
                  <c:v>59.652469635009766</c:v>
                </c:pt>
                <c:pt idx="594">
                  <c:v>59.652626037597656</c:v>
                </c:pt>
                <c:pt idx="595">
                  <c:v>59.652774810791016</c:v>
                </c:pt>
                <c:pt idx="596">
                  <c:v>59.652927398681641</c:v>
                </c:pt>
                <c:pt idx="597">
                  <c:v>59.653072357177734</c:v>
                </c:pt>
                <c:pt idx="598">
                  <c:v>59.653213500976562</c:v>
                </c:pt>
                <c:pt idx="599">
                  <c:v>59.653354644775391</c:v>
                </c:pt>
                <c:pt idx="600">
                  <c:v>59.653491973876953</c:v>
                </c:pt>
                <c:pt idx="601">
                  <c:v>59.653621673583984</c:v>
                </c:pt>
                <c:pt idx="602">
                  <c:v>59.653755187988281</c:v>
                </c:pt>
                <c:pt idx="603">
                  <c:v>59.653881072998047</c:v>
                </c:pt>
                <c:pt idx="604">
                  <c:v>59.654010772705078</c:v>
                </c:pt>
                <c:pt idx="605">
                  <c:v>59.654129028320313</c:v>
                </c:pt>
                <c:pt idx="606">
                  <c:v>59.654251098632812</c:v>
                </c:pt>
                <c:pt idx="607">
                  <c:v>59.654376983642578</c:v>
                </c:pt>
                <c:pt idx="608">
                  <c:v>59.654491424560547</c:v>
                </c:pt>
                <c:pt idx="609">
                  <c:v>59.654613494873047</c:v>
                </c:pt>
                <c:pt idx="610">
                  <c:v>59.654731750488281</c:v>
                </c:pt>
                <c:pt idx="611">
                  <c:v>59.65484619140625</c:v>
                </c:pt>
                <c:pt idx="612">
                  <c:v>59.654964447021484</c:v>
                </c:pt>
                <c:pt idx="613">
                  <c:v>59.655075073242188</c:v>
                </c:pt>
                <c:pt idx="614">
                  <c:v>59.655193328857422</c:v>
                </c:pt>
                <c:pt idx="615">
                  <c:v>59.655303955078125</c:v>
                </c:pt>
                <c:pt idx="616">
                  <c:v>59.655414581298828</c:v>
                </c:pt>
                <c:pt idx="617">
                  <c:v>59.655525207519531</c:v>
                </c:pt>
                <c:pt idx="618">
                  <c:v>59.655643463134766</c:v>
                </c:pt>
                <c:pt idx="619">
                  <c:v>59.655750274658203</c:v>
                </c:pt>
                <c:pt idx="620">
                  <c:v>59.655857086181641</c:v>
                </c:pt>
                <c:pt idx="621">
                  <c:v>59.655971527099609</c:v>
                </c:pt>
                <c:pt idx="622">
                  <c:v>59.656078338623047</c:v>
                </c:pt>
                <c:pt idx="623">
                  <c:v>59.656192779541016</c:v>
                </c:pt>
                <c:pt idx="624">
                  <c:v>59.656307220458984</c:v>
                </c:pt>
                <c:pt idx="625">
                  <c:v>59.656417846679688</c:v>
                </c:pt>
                <c:pt idx="626">
                  <c:v>59.656532287597656</c:v>
                </c:pt>
                <c:pt idx="627">
                  <c:v>59.656646728515625</c:v>
                </c:pt>
                <c:pt idx="628">
                  <c:v>59.656761169433594</c:v>
                </c:pt>
                <c:pt idx="629">
                  <c:v>59.656879425048828</c:v>
                </c:pt>
                <c:pt idx="630">
                  <c:v>59.656990051269531</c:v>
                </c:pt>
                <c:pt idx="631">
                  <c:v>59.657112121582031</c:v>
                </c:pt>
                <c:pt idx="632">
                  <c:v>59.657230377197266</c:v>
                </c:pt>
                <c:pt idx="633">
                  <c:v>59.6573486328125</c:v>
                </c:pt>
                <c:pt idx="634">
                  <c:v>59.657470703125</c:v>
                </c:pt>
                <c:pt idx="635">
                  <c:v>59.657581329345703</c:v>
                </c:pt>
                <c:pt idx="636">
                  <c:v>59.657703399658203</c:v>
                </c:pt>
                <c:pt idx="637">
                  <c:v>59.657821655273438</c:v>
                </c:pt>
                <c:pt idx="638">
                  <c:v>59.657936096191406</c:v>
                </c:pt>
                <c:pt idx="639">
                  <c:v>59.658054351806641</c:v>
                </c:pt>
                <c:pt idx="640">
                  <c:v>59.658164978027344</c:v>
                </c:pt>
                <c:pt idx="641">
                  <c:v>59.658283233642578</c:v>
                </c:pt>
                <c:pt idx="642">
                  <c:v>59.658393859863281</c:v>
                </c:pt>
                <c:pt idx="643">
                  <c:v>59.658496856689453</c:v>
                </c:pt>
                <c:pt idx="644">
                  <c:v>59.658615112304688</c:v>
                </c:pt>
                <c:pt idx="645">
                  <c:v>59.658718109130859</c:v>
                </c:pt>
                <c:pt idx="646">
                  <c:v>59.658824920654297</c:v>
                </c:pt>
                <c:pt idx="647">
                  <c:v>59.658935546875</c:v>
                </c:pt>
                <c:pt idx="648">
                  <c:v>59.659042358398438</c:v>
                </c:pt>
                <c:pt idx="649">
                  <c:v>59.659141540527344</c:v>
                </c:pt>
                <c:pt idx="650">
                  <c:v>59.659248352050781</c:v>
                </c:pt>
                <c:pt idx="651">
                  <c:v>59.659347534179688</c:v>
                </c:pt>
                <c:pt idx="652">
                  <c:v>59.659446716308594</c:v>
                </c:pt>
                <c:pt idx="653">
                  <c:v>59.659549713134766</c:v>
                </c:pt>
                <c:pt idx="654">
                  <c:v>59.659645080566406</c:v>
                </c:pt>
                <c:pt idx="655">
                  <c:v>59.659736633300781</c:v>
                </c:pt>
                <c:pt idx="656">
                  <c:v>59.659828186035156</c:v>
                </c:pt>
                <c:pt idx="657">
                  <c:v>59.659923553466797</c:v>
                </c:pt>
                <c:pt idx="658">
                  <c:v>59.660011291503906</c:v>
                </c:pt>
                <c:pt idx="659">
                  <c:v>59.660091400146484</c:v>
                </c:pt>
                <c:pt idx="660">
                  <c:v>59.660182952880859</c:v>
                </c:pt>
                <c:pt idx="661">
                  <c:v>59.660263061523438</c:v>
                </c:pt>
                <c:pt idx="662">
                  <c:v>59.660343170166016</c:v>
                </c:pt>
                <c:pt idx="663">
                  <c:v>59.660423278808594</c:v>
                </c:pt>
                <c:pt idx="664">
                  <c:v>59.660503387451172</c:v>
                </c:pt>
                <c:pt idx="665">
                  <c:v>59.66058349609375</c:v>
                </c:pt>
                <c:pt idx="666">
                  <c:v>59.660655975341797</c:v>
                </c:pt>
                <c:pt idx="667">
                  <c:v>59.660736083984375</c:v>
                </c:pt>
                <c:pt idx="668">
                  <c:v>59.660820007324219</c:v>
                </c:pt>
                <c:pt idx="669">
                  <c:v>59.660888671875</c:v>
                </c:pt>
                <c:pt idx="670">
                  <c:v>59.660964965820313</c:v>
                </c:pt>
                <c:pt idx="671">
                  <c:v>59.661048889160156</c:v>
                </c:pt>
                <c:pt idx="672">
                  <c:v>59.661125183105469</c:v>
                </c:pt>
                <c:pt idx="673">
                  <c:v>59.66119384765625</c:v>
                </c:pt>
                <c:pt idx="674">
                  <c:v>59.661270141601563</c:v>
                </c:pt>
                <c:pt idx="675">
                  <c:v>59.661354064941406</c:v>
                </c:pt>
                <c:pt idx="676">
                  <c:v>59.661430358886719</c:v>
                </c:pt>
                <c:pt idx="677">
                  <c:v>59.661502838134766</c:v>
                </c:pt>
                <c:pt idx="678">
                  <c:v>59.661579132080078</c:v>
                </c:pt>
                <c:pt idx="679">
                  <c:v>59.661659240722656</c:v>
                </c:pt>
                <c:pt idx="680">
                  <c:v>59.661735534667969</c:v>
                </c:pt>
                <c:pt idx="681">
                  <c:v>59.66180419921875</c:v>
                </c:pt>
                <c:pt idx="682">
                  <c:v>59.661888122558594</c:v>
                </c:pt>
                <c:pt idx="683">
                  <c:v>59.661968231201172</c:v>
                </c:pt>
                <c:pt idx="684">
                  <c:v>59.662033081054688</c:v>
                </c:pt>
                <c:pt idx="685">
                  <c:v>59.662120819091797</c:v>
                </c:pt>
                <c:pt idx="686">
                  <c:v>59.662200927734375</c:v>
                </c:pt>
                <c:pt idx="687">
                  <c:v>59.662273406982422</c:v>
                </c:pt>
                <c:pt idx="688">
                  <c:v>59.662345886230469</c:v>
                </c:pt>
                <c:pt idx="689">
                  <c:v>59.662437438964844</c:v>
                </c:pt>
                <c:pt idx="690">
                  <c:v>59.662517547607422</c:v>
                </c:pt>
                <c:pt idx="691">
                  <c:v>59.66259765625</c:v>
                </c:pt>
                <c:pt idx="692">
                  <c:v>59.662673950195313</c:v>
                </c:pt>
                <c:pt idx="693">
                  <c:v>59.662761688232422</c:v>
                </c:pt>
                <c:pt idx="694">
                  <c:v>59.662841796875</c:v>
                </c:pt>
                <c:pt idx="695">
                  <c:v>59.662921905517578</c:v>
                </c:pt>
                <c:pt idx="696">
                  <c:v>59.663002014160156</c:v>
                </c:pt>
                <c:pt idx="697">
                  <c:v>59.663078308105469</c:v>
                </c:pt>
                <c:pt idx="698">
                  <c:v>59.663166046142578</c:v>
                </c:pt>
                <c:pt idx="699">
                  <c:v>59.663242340087891</c:v>
                </c:pt>
                <c:pt idx="700">
                  <c:v>59.663314819335937</c:v>
                </c:pt>
                <c:pt idx="701">
                  <c:v>59.663398742675781</c:v>
                </c:pt>
                <c:pt idx="702">
                  <c:v>59.663478851318359</c:v>
                </c:pt>
                <c:pt idx="703">
                  <c:v>59.663547515869141</c:v>
                </c:pt>
                <c:pt idx="704">
                  <c:v>59.663619995117188</c:v>
                </c:pt>
                <c:pt idx="705">
                  <c:v>59.663700103759766</c:v>
                </c:pt>
                <c:pt idx="706">
                  <c:v>59.663776397705078</c:v>
                </c:pt>
                <c:pt idx="707">
                  <c:v>59.663841247558594</c:v>
                </c:pt>
                <c:pt idx="708">
                  <c:v>59.663913726806641</c:v>
                </c:pt>
                <c:pt idx="709">
                  <c:v>59.663982391357422</c:v>
                </c:pt>
                <c:pt idx="710">
                  <c:v>59.664058685302734</c:v>
                </c:pt>
                <c:pt idx="711">
                  <c:v>59.664127349853516</c:v>
                </c:pt>
                <c:pt idx="712">
                  <c:v>59.664196014404297</c:v>
                </c:pt>
                <c:pt idx="713">
                  <c:v>59.664260864257812</c:v>
                </c:pt>
                <c:pt idx="714">
                  <c:v>59.664318084716797</c:v>
                </c:pt>
                <c:pt idx="715">
                  <c:v>59.664390563964844</c:v>
                </c:pt>
                <c:pt idx="716">
                  <c:v>59.664463043212891</c:v>
                </c:pt>
                <c:pt idx="717">
                  <c:v>59.664531707763672</c:v>
                </c:pt>
                <c:pt idx="718">
                  <c:v>59.664585113525391</c:v>
                </c:pt>
                <c:pt idx="719">
                  <c:v>59.664642333984375</c:v>
                </c:pt>
                <c:pt idx="720">
                  <c:v>59.664710998535156</c:v>
                </c:pt>
                <c:pt idx="721">
                  <c:v>59.664779663085938</c:v>
                </c:pt>
                <c:pt idx="722">
                  <c:v>59.664833068847656</c:v>
                </c:pt>
                <c:pt idx="723">
                  <c:v>59.664886474609375</c:v>
                </c:pt>
                <c:pt idx="724">
                  <c:v>59.664943695068359</c:v>
                </c:pt>
                <c:pt idx="725">
                  <c:v>59.665008544921875</c:v>
                </c:pt>
                <c:pt idx="726">
                  <c:v>59.665073394775391</c:v>
                </c:pt>
                <c:pt idx="727">
                  <c:v>59.665122985839844</c:v>
                </c:pt>
                <c:pt idx="728">
                  <c:v>59.665180206298828</c:v>
                </c:pt>
                <c:pt idx="729">
                  <c:v>59.665237426757813</c:v>
                </c:pt>
                <c:pt idx="730">
                  <c:v>59.665302276611328</c:v>
                </c:pt>
                <c:pt idx="731">
                  <c:v>59.665367126464844</c:v>
                </c:pt>
                <c:pt idx="732">
                  <c:v>59.665424346923828</c:v>
                </c:pt>
                <c:pt idx="733">
                  <c:v>59.665481567382813</c:v>
                </c:pt>
                <c:pt idx="734">
                  <c:v>59.665538787841797</c:v>
                </c:pt>
                <c:pt idx="735">
                  <c:v>59.665611267089844</c:v>
                </c:pt>
                <c:pt idx="736">
                  <c:v>59.665672302246094</c:v>
                </c:pt>
                <c:pt idx="737">
                  <c:v>59.665733337402344</c:v>
                </c:pt>
                <c:pt idx="738">
                  <c:v>59.665794372558594</c:v>
                </c:pt>
                <c:pt idx="739">
                  <c:v>59.665863037109375</c:v>
                </c:pt>
                <c:pt idx="740">
                  <c:v>59.665924072265625</c:v>
                </c:pt>
                <c:pt idx="741">
                  <c:v>59.665985107421875</c:v>
                </c:pt>
                <c:pt idx="742">
                  <c:v>59.666049957275391</c:v>
                </c:pt>
                <c:pt idx="743">
                  <c:v>59.666114807128906</c:v>
                </c:pt>
                <c:pt idx="744">
                  <c:v>59.666183471679688</c:v>
                </c:pt>
                <c:pt idx="745">
                  <c:v>59.666248321533203</c:v>
                </c:pt>
                <c:pt idx="746">
                  <c:v>59.666309356689453</c:v>
                </c:pt>
                <c:pt idx="747">
                  <c:v>59.666374206542969</c:v>
                </c:pt>
                <c:pt idx="748">
                  <c:v>59.666439056396484</c:v>
                </c:pt>
                <c:pt idx="749">
                  <c:v>59.66650390625</c:v>
                </c:pt>
                <c:pt idx="750">
                  <c:v>59.666568756103516</c:v>
                </c:pt>
                <c:pt idx="751">
                  <c:v>59.666637420654297</c:v>
                </c:pt>
                <c:pt idx="752">
                  <c:v>59.666709899902344</c:v>
                </c:pt>
                <c:pt idx="753">
                  <c:v>59.666778564453125</c:v>
                </c:pt>
                <c:pt idx="754">
                  <c:v>59.666843414306641</c:v>
                </c:pt>
                <c:pt idx="755">
                  <c:v>59.666908264160156</c:v>
                </c:pt>
                <c:pt idx="756">
                  <c:v>59.666973114013672</c:v>
                </c:pt>
                <c:pt idx="757">
                  <c:v>59.667037963867188</c:v>
                </c:pt>
                <c:pt idx="758">
                  <c:v>59.667110443115234</c:v>
                </c:pt>
                <c:pt idx="759">
                  <c:v>59.667179107666016</c:v>
                </c:pt>
                <c:pt idx="760">
                  <c:v>59.667243957519531</c:v>
                </c:pt>
                <c:pt idx="761">
                  <c:v>59.667304992675781</c:v>
                </c:pt>
                <c:pt idx="762">
                  <c:v>59.667369842529297</c:v>
                </c:pt>
                <c:pt idx="763">
                  <c:v>59.667442321777344</c:v>
                </c:pt>
                <c:pt idx="764">
                  <c:v>59.667503356933594</c:v>
                </c:pt>
                <c:pt idx="765">
                  <c:v>59.667560577392578</c:v>
                </c:pt>
                <c:pt idx="766">
                  <c:v>59.667621612548828</c:v>
                </c:pt>
                <c:pt idx="767">
                  <c:v>59.667694091796875</c:v>
                </c:pt>
                <c:pt idx="768">
                  <c:v>59.667751312255859</c:v>
                </c:pt>
                <c:pt idx="769">
                  <c:v>59.667808532714844</c:v>
                </c:pt>
                <c:pt idx="770">
                  <c:v>59.667861938476563</c:v>
                </c:pt>
                <c:pt idx="771">
                  <c:v>59.667930603027344</c:v>
                </c:pt>
                <c:pt idx="772">
                  <c:v>59.667991638183594</c:v>
                </c:pt>
                <c:pt idx="773">
                  <c:v>59.668052673339844</c:v>
                </c:pt>
                <c:pt idx="774">
                  <c:v>59.668109893798828</c:v>
                </c:pt>
                <c:pt idx="775">
                  <c:v>59.668167114257812</c:v>
                </c:pt>
                <c:pt idx="776">
                  <c:v>59.668235778808594</c:v>
                </c:pt>
                <c:pt idx="777">
                  <c:v>59.668292999267578</c:v>
                </c:pt>
                <c:pt idx="778">
                  <c:v>59.668350219726563</c:v>
                </c:pt>
                <c:pt idx="779">
                  <c:v>59.668407440185547</c:v>
                </c:pt>
                <c:pt idx="780">
                  <c:v>59.668468475341797</c:v>
                </c:pt>
                <c:pt idx="781">
                  <c:v>59.668533325195313</c:v>
                </c:pt>
                <c:pt idx="782">
                  <c:v>59.668586730957031</c:v>
                </c:pt>
                <c:pt idx="783">
                  <c:v>59.668636322021484</c:v>
                </c:pt>
                <c:pt idx="784">
                  <c:v>59.668701171875</c:v>
                </c:pt>
                <c:pt idx="785">
                  <c:v>59.668758392333984</c:v>
                </c:pt>
                <c:pt idx="786">
                  <c:v>59.668819427490234</c:v>
                </c:pt>
                <c:pt idx="787">
                  <c:v>59.668872833251953</c:v>
                </c:pt>
                <c:pt idx="788">
                  <c:v>59.668926239013672</c:v>
                </c:pt>
                <c:pt idx="789">
                  <c:v>59.668987274169922</c:v>
                </c:pt>
                <c:pt idx="790">
                  <c:v>59.669052124023438</c:v>
                </c:pt>
                <c:pt idx="791">
                  <c:v>59.669105529785156</c:v>
                </c:pt>
                <c:pt idx="792">
                  <c:v>59.669162750244141</c:v>
                </c:pt>
                <c:pt idx="793">
                  <c:v>59.669219970703125</c:v>
                </c:pt>
                <c:pt idx="794">
                  <c:v>59.669281005859375</c:v>
                </c:pt>
                <c:pt idx="795">
                  <c:v>59.669349670410156</c:v>
                </c:pt>
                <c:pt idx="796">
                  <c:v>59.669406890869141</c:v>
                </c:pt>
                <c:pt idx="797">
                  <c:v>59.669464111328125</c:v>
                </c:pt>
                <c:pt idx="798">
                  <c:v>59.669528961181641</c:v>
                </c:pt>
                <c:pt idx="799">
                  <c:v>59.669593811035156</c:v>
                </c:pt>
                <c:pt idx="800">
                  <c:v>59.669654846191406</c:v>
                </c:pt>
                <c:pt idx="801">
                  <c:v>59.669715881347656</c:v>
                </c:pt>
                <c:pt idx="802">
                  <c:v>59.669780731201172</c:v>
                </c:pt>
                <c:pt idx="803">
                  <c:v>59.669845581054688</c:v>
                </c:pt>
                <c:pt idx="804">
                  <c:v>59.669906616210937</c:v>
                </c:pt>
                <c:pt idx="805">
                  <c:v>59.669967651367188</c:v>
                </c:pt>
                <c:pt idx="806">
                  <c:v>59.670028686523438</c:v>
                </c:pt>
                <c:pt idx="807">
                  <c:v>59.670097351074219</c:v>
                </c:pt>
                <c:pt idx="808">
                  <c:v>59.670154571533203</c:v>
                </c:pt>
                <c:pt idx="809">
                  <c:v>59.670215606689453</c:v>
                </c:pt>
                <c:pt idx="810">
                  <c:v>59.670276641845703</c:v>
                </c:pt>
                <c:pt idx="811">
                  <c:v>59.670341491699219</c:v>
                </c:pt>
                <c:pt idx="812">
                  <c:v>59.670402526855469</c:v>
                </c:pt>
                <c:pt idx="813">
                  <c:v>59.670463562011719</c:v>
                </c:pt>
                <c:pt idx="814">
                  <c:v>59.670524597167969</c:v>
                </c:pt>
                <c:pt idx="815">
                  <c:v>59.670597076416016</c:v>
                </c:pt>
                <c:pt idx="816">
                  <c:v>59.670661926269531</c:v>
                </c:pt>
                <c:pt idx="817">
                  <c:v>59.670719146728516</c:v>
                </c:pt>
                <c:pt idx="818">
                  <c:v>59.670780181884766</c:v>
                </c:pt>
                <c:pt idx="819">
                  <c:v>59.670845031738281</c:v>
                </c:pt>
                <c:pt idx="820">
                  <c:v>59.670913696289063</c:v>
                </c:pt>
                <c:pt idx="821">
                  <c:v>59.670974731445313</c:v>
                </c:pt>
                <c:pt idx="822">
                  <c:v>59.671028137207031</c:v>
                </c:pt>
                <c:pt idx="823">
                  <c:v>59.671092987060547</c:v>
                </c:pt>
                <c:pt idx="824">
                  <c:v>59.671161651611328</c:v>
                </c:pt>
                <c:pt idx="825">
                  <c:v>59.671222686767578</c:v>
                </c:pt>
                <c:pt idx="826">
                  <c:v>59.671272277832031</c:v>
                </c:pt>
                <c:pt idx="827">
                  <c:v>59.671333312988281</c:v>
                </c:pt>
                <c:pt idx="828">
                  <c:v>59.671398162841797</c:v>
                </c:pt>
                <c:pt idx="829">
                  <c:v>59.671463012695313</c:v>
                </c:pt>
                <c:pt idx="830">
                  <c:v>59.671516418457031</c:v>
                </c:pt>
                <c:pt idx="831">
                  <c:v>59.671566009521484</c:v>
                </c:pt>
                <c:pt idx="832">
                  <c:v>59.671627044677734</c:v>
                </c:pt>
                <c:pt idx="833">
                  <c:v>59.67169189453125</c:v>
                </c:pt>
                <c:pt idx="834">
                  <c:v>59.671760559082031</c:v>
                </c:pt>
                <c:pt idx="835">
                  <c:v>59.67181396484375</c:v>
                </c:pt>
                <c:pt idx="836">
                  <c:v>59.671859741210938</c:v>
                </c:pt>
                <c:pt idx="837">
                  <c:v>59.671916961669922</c:v>
                </c:pt>
                <c:pt idx="838">
                  <c:v>59.671981811523437</c:v>
                </c:pt>
                <c:pt idx="839">
                  <c:v>59.67205810546875</c:v>
                </c:pt>
                <c:pt idx="840">
                  <c:v>59.672111511230469</c:v>
                </c:pt>
                <c:pt idx="841">
                  <c:v>59.672157287597656</c:v>
                </c:pt>
                <c:pt idx="842">
                  <c:v>59.672210693359375</c:v>
                </c:pt>
                <c:pt idx="843">
                  <c:v>59.672275543212891</c:v>
                </c:pt>
                <c:pt idx="844">
                  <c:v>59.672348022460938</c:v>
                </c:pt>
                <c:pt idx="845">
                  <c:v>59.672401428222656</c:v>
                </c:pt>
                <c:pt idx="846">
                  <c:v>59.672451019287109</c:v>
                </c:pt>
                <c:pt idx="847">
                  <c:v>59.672504425048828</c:v>
                </c:pt>
                <c:pt idx="848">
                  <c:v>59.672565460205078</c:v>
                </c:pt>
                <c:pt idx="849">
                  <c:v>59.672630310058594</c:v>
                </c:pt>
                <c:pt idx="850">
                  <c:v>59.672687530517578</c:v>
                </c:pt>
                <c:pt idx="851">
                  <c:v>59.672740936279297</c:v>
                </c:pt>
                <c:pt idx="852">
                  <c:v>59.672794342041016</c:v>
                </c:pt>
                <c:pt idx="853">
                  <c:v>59.672859191894531</c:v>
                </c:pt>
                <c:pt idx="854">
                  <c:v>59.672920227050781</c:v>
                </c:pt>
                <c:pt idx="855">
                  <c:v>59.672981262207031</c:v>
                </c:pt>
                <c:pt idx="856">
                  <c:v>59.67303466796875</c:v>
                </c:pt>
                <c:pt idx="857">
                  <c:v>59.673091888427734</c:v>
                </c:pt>
                <c:pt idx="858">
                  <c:v>59.67315673828125</c:v>
                </c:pt>
                <c:pt idx="859">
                  <c:v>59.673225402832031</c:v>
                </c:pt>
                <c:pt idx="860">
                  <c:v>59.673282623291016</c:v>
                </c:pt>
                <c:pt idx="861">
                  <c:v>59.67333984375</c:v>
                </c:pt>
                <c:pt idx="862">
                  <c:v>59.673404693603516</c:v>
                </c:pt>
                <c:pt idx="863">
                  <c:v>59.673465728759766</c:v>
                </c:pt>
                <c:pt idx="864">
                  <c:v>59.673526763916016</c:v>
                </c:pt>
                <c:pt idx="865">
                  <c:v>59.673583984375</c:v>
                </c:pt>
                <c:pt idx="866">
                  <c:v>59.67364501953125</c:v>
                </c:pt>
                <c:pt idx="867">
                  <c:v>59.6737060546875</c:v>
                </c:pt>
                <c:pt idx="868">
                  <c:v>59.673759460449219</c:v>
                </c:pt>
                <c:pt idx="869">
                  <c:v>59.673824310302734</c:v>
                </c:pt>
                <c:pt idx="870">
                  <c:v>59.673881530761719</c:v>
                </c:pt>
                <c:pt idx="871">
                  <c:v>59.673942565917969</c:v>
                </c:pt>
                <c:pt idx="872">
                  <c:v>59.674003601074219</c:v>
                </c:pt>
                <c:pt idx="873">
                  <c:v>59.674060821533203</c:v>
                </c:pt>
                <c:pt idx="874">
                  <c:v>59.674121856689453</c:v>
                </c:pt>
                <c:pt idx="875">
                  <c:v>59.674175262451172</c:v>
                </c:pt>
                <c:pt idx="876">
                  <c:v>59.674240112304688</c:v>
                </c:pt>
                <c:pt idx="877">
                  <c:v>59.674308776855469</c:v>
                </c:pt>
                <c:pt idx="878">
                  <c:v>59.674365997314453</c:v>
                </c:pt>
                <c:pt idx="879">
                  <c:v>59.674423217773438</c:v>
                </c:pt>
                <c:pt idx="880">
                  <c:v>59.674476623535156</c:v>
                </c:pt>
                <c:pt idx="881">
                  <c:v>59.674541473388672</c:v>
                </c:pt>
                <c:pt idx="882">
                  <c:v>59.674606323242188</c:v>
                </c:pt>
                <c:pt idx="883">
                  <c:v>59.674667358398437</c:v>
                </c:pt>
                <c:pt idx="884">
                  <c:v>59.674720764160156</c:v>
                </c:pt>
                <c:pt idx="885">
                  <c:v>59.674770355224609</c:v>
                </c:pt>
                <c:pt idx="886">
                  <c:v>59.674835205078125</c:v>
                </c:pt>
                <c:pt idx="887">
                  <c:v>59.674896240234375</c:v>
                </c:pt>
                <c:pt idx="888">
                  <c:v>59.674957275390625</c:v>
                </c:pt>
                <c:pt idx="889">
                  <c:v>59.675003051757813</c:v>
                </c:pt>
                <c:pt idx="890">
                  <c:v>59.675052642822266</c:v>
                </c:pt>
                <c:pt idx="891">
                  <c:v>59.675113677978516</c:v>
                </c:pt>
                <c:pt idx="892">
                  <c:v>59.675178527832031</c:v>
                </c:pt>
                <c:pt idx="893">
                  <c:v>59.675235748291016</c:v>
                </c:pt>
                <c:pt idx="894">
                  <c:v>59.675281524658203</c:v>
                </c:pt>
                <c:pt idx="895">
                  <c:v>59.675331115722656</c:v>
                </c:pt>
                <c:pt idx="896">
                  <c:v>59.675395965576172</c:v>
                </c:pt>
                <c:pt idx="897">
                  <c:v>59.675457000732422</c:v>
                </c:pt>
                <c:pt idx="898">
                  <c:v>59.675518035888672</c:v>
                </c:pt>
                <c:pt idx="899">
                  <c:v>59.675571441650391</c:v>
                </c:pt>
                <c:pt idx="900">
                  <c:v>59.675617218017578</c:v>
                </c:pt>
                <c:pt idx="901">
                  <c:v>59.675674438476563</c:v>
                </c:pt>
                <c:pt idx="902">
                  <c:v>59.675735473632813</c:v>
                </c:pt>
                <c:pt idx="903">
                  <c:v>59.675800323486328</c:v>
                </c:pt>
                <c:pt idx="904">
                  <c:v>59.675857543945313</c:v>
                </c:pt>
                <c:pt idx="905">
                  <c:v>59.6759033203125</c:v>
                </c:pt>
                <c:pt idx="906">
                  <c:v>59.675952911376953</c:v>
                </c:pt>
                <c:pt idx="907">
                  <c:v>59.676017761230469</c:v>
                </c:pt>
                <c:pt idx="908">
                  <c:v>59.676078796386719</c:v>
                </c:pt>
                <c:pt idx="909">
                  <c:v>59.676132202148438</c:v>
                </c:pt>
                <c:pt idx="910">
                  <c:v>59.676177978515625</c:v>
                </c:pt>
                <c:pt idx="911">
                  <c:v>59.676227569580078</c:v>
                </c:pt>
                <c:pt idx="912">
                  <c:v>59.676292419433594</c:v>
                </c:pt>
                <c:pt idx="913">
                  <c:v>59.676353454589844</c:v>
                </c:pt>
                <c:pt idx="914">
                  <c:v>59.676410675048828</c:v>
                </c:pt>
                <c:pt idx="915">
                  <c:v>59.676456451416016</c:v>
                </c:pt>
                <c:pt idx="916">
                  <c:v>59.676506042480469</c:v>
                </c:pt>
                <c:pt idx="917">
                  <c:v>59.676567077636719</c:v>
                </c:pt>
                <c:pt idx="918">
                  <c:v>59.676631927490234</c:v>
                </c:pt>
                <c:pt idx="919">
                  <c:v>59.676692962646484</c:v>
                </c:pt>
                <c:pt idx="920">
                  <c:v>59.676746368408203</c:v>
                </c:pt>
                <c:pt idx="921">
                  <c:v>59.676795959472656</c:v>
                </c:pt>
                <c:pt idx="922">
                  <c:v>59.676853179931641</c:v>
                </c:pt>
                <c:pt idx="923">
                  <c:v>59.676914215087891</c:v>
                </c:pt>
                <c:pt idx="924">
                  <c:v>59.676979064941406</c:v>
                </c:pt>
                <c:pt idx="925">
                  <c:v>59.677032470703125</c:v>
                </c:pt>
                <c:pt idx="926">
                  <c:v>59.677082061767578</c:v>
                </c:pt>
                <c:pt idx="927">
                  <c:v>59.677131652832031</c:v>
                </c:pt>
                <c:pt idx="928">
                  <c:v>59.677196502685547</c:v>
                </c:pt>
                <c:pt idx="929">
                  <c:v>59.677257537841797</c:v>
                </c:pt>
                <c:pt idx="930">
                  <c:v>59.677310943603516</c:v>
                </c:pt>
                <c:pt idx="931">
                  <c:v>59.677360534667969</c:v>
                </c:pt>
                <c:pt idx="932">
                  <c:v>59.677410125732422</c:v>
                </c:pt>
                <c:pt idx="933">
                  <c:v>59.677471160888672</c:v>
                </c:pt>
                <c:pt idx="934">
                  <c:v>59.677532196044922</c:v>
                </c:pt>
                <c:pt idx="935">
                  <c:v>59.677589416503906</c:v>
                </c:pt>
                <c:pt idx="936">
                  <c:v>59.677635192871094</c:v>
                </c:pt>
                <c:pt idx="937">
                  <c:v>59.677680969238281</c:v>
                </c:pt>
                <c:pt idx="938">
                  <c:v>59.677738189697266</c:v>
                </c:pt>
                <c:pt idx="939">
                  <c:v>59.677799224853516</c:v>
                </c:pt>
                <c:pt idx="940">
                  <c:v>59.677860260009766</c:v>
                </c:pt>
                <c:pt idx="941">
                  <c:v>59.67791748046875</c:v>
                </c:pt>
                <c:pt idx="942">
                  <c:v>59.677959442138672</c:v>
                </c:pt>
                <c:pt idx="943">
                  <c:v>59.678005218505859</c:v>
                </c:pt>
                <c:pt idx="944">
                  <c:v>59.678066253662109</c:v>
                </c:pt>
                <c:pt idx="945">
                  <c:v>59.678127288818359</c:v>
                </c:pt>
                <c:pt idx="946">
                  <c:v>59.678188323974609</c:v>
                </c:pt>
                <c:pt idx="947">
                  <c:v>59.678230285644531</c:v>
                </c:pt>
                <c:pt idx="948">
                  <c:v>59.678276062011719</c:v>
                </c:pt>
                <c:pt idx="949">
                  <c:v>59.678333282470703</c:v>
                </c:pt>
                <c:pt idx="950">
                  <c:v>59.678390502929687</c:v>
                </c:pt>
                <c:pt idx="951">
                  <c:v>59.678443908691406</c:v>
                </c:pt>
                <c:pt idx="952">
                  <c:v>59.678497314453125</c:v>
                </c:pt>
                <c:pt idx="953">
                  <c:v>59.678539276123047</c:v>
                </c:pt>
                <c:pt idx="954">
                  <c:v>59.678585052490234</c:v>
                </c:pt>
                <c:pt idx="955">
                  <c:v>59.678646087646484</c:v>
                </c:pt>
                <c:pt idx="956">
                  <c:v>59.678703308105469</c:v>
                </c:pt>
                <c:pt idx="957">
                  <c:v>59.678756713867187</c:v>
                </c:pt>
                <c:pt idx="958">
                  <c:v>59.678802490234375</c:v>
                </c:pt>
                <c:pt idx="959">
                  <c:v>59.678848266601562</c:v>
                </c:pt>
                <c:pt idx="960">
                  <c:v>59.678897857666016</c:v>
                </c:pt>
                <c:pt idx="961">
                  <c:v>59.678958892822266</c:v>
                </c:pt>
                <c:pt idx="962">
                  <c:v>59.67901611328125</c:v>
                </c:pt>
                <c:pt idx="963">
                  <c:v>59.679069519042969</c:v>
                </c:pt>
                <c:pt idx="964">
                  <c:v>59.679115295410156</c:v>
                </c:pt>
                <c:pt idx="965">
                  <c:v>59.679157257080078</c:v>
                </c:pt>
                <c:pt idx="966">
                  <c:v>59.679210662841797</c:v>
                </c:pt>
                <c:pt idx="967">
                  <c:v>59.679267883300781</c:v>
                </c:pt>
                <c:pt idx="968">
                  <c:v>59.679325103759766</c:v>
                </c:pt>
                <c:pt idx="969">
                  <c:v>59.679370880126953</c:v>
                </c:pt>
                <c:pt idx="970">
                  <c:v>59.679420471191406</c:v>
                </c:pt>
                <c:pt idx="971">
                  <c:v>59.679470062255859</c:v>
                </c:pt>
                <c:pt idx="972">
                  <c:v>59.679523468017578</c:v>
                </c:pt>
                <c:pt idx="973">
                  <c:v>59.679576873779297</c:v>
                </c:pt>
                <c:pt idx="974">
                  <c:v>59.679630279541016</c:v>
                </c:pt>
                <c:pt idx="975">
                  <c:v>59.679672241210938</c:v>
                </c:pt>
                <c:pt idx="976">
                  <c:v>59.679718017578125</c:v>
                </c:pt>
                <c:pt idx="977">
                  <c:v>59.679771423339844</c:v>
                </c:pt>
                <c:pt idx="978">
                  <c:v>59.679824829101563</c:v>
                </c:pt>
                <c:pt idx="979">
                  <c:v>59.679885864257813</c:v>
                </c:pt>
                <c:pt idx="980">
                  <c:v>59.679939270019531</c:v>
                </c:pt>
                <c:pt idx="981">
                  <c:v>59.679981231689453</c:v>
                </c:pt>
              </c:numCache>
            </c:numRef>
          </c:val>
          <c:smooth val="0"/>
        </c:ser>
        <c:ser>
          <c:idx val="1"/>
          <c:order val="1"/>
          <c:tx>
            <c:strRef>
              <c:f>'[Chart in Microsoft PowerPoint]Bus frequency'!$C$7</c:f>
              <c:strCache>
                <c:ptCount val="1"/>
                <c:pt idx="0">
                  <c:v>1240 MW PFR (12 Governors) + 1800 MW FFR</c:v>
                </c:pt>
              </c:strCache>
            </c:strRef>
          </c:tx>
          <c:spPr>
            <a:ln w="34925" cap="rnd">
              <a:solidFill>
                <a:srgbClr val="5B6770"/>
              </a:solidFill>
              <a:round/>
            </a:ln>
            <a:effectLst>
              <a:outerShdw blurRad="40000" dist="23000" dir="5400000" rotWithShape="0">
                <a:srgbClr val="000000">
                  <a:alpha val="35000"/>
                </a:srgbClr>
              </a:outerShdw>
            </a:effectLst>
          </c:spPr>
          <c:marker>
            <c:symbol val="none"/>
          </c:marker>
          <c:cat>
            <c:numRef>
              <c:f>'[Chart in Microsoft PowerPoint]Bus frequency'!$A$8:$A$989</c:f>
              <c:numCache>
                <c:formatCode>0</c:formatCode>
                <c:ptCount val="982"/>
                <c:pt idx="0">
                  <c:v>0</c:v>
                </c:pt>
                <c:pt idx="1">
                  <c:v>2.083333395421505E-2</c:v>
                </c:pt>
                <c:pt idx="2">
                  <c:v>4.1666667908430099E-2</c:v>
                </c:pt>
                <c:pt idx="3">
                  <c:v>6.25E-2</c:v>
                </c:pt>
                <c:pt idx="4">
                  <c:v>8.3333335816860199E-2</c:v>
                </c:pt>
                <c:pt idx="5">
                  <c:v>0.1041666716337204</c:v>
                </c:pt>
                <c:pt idx="6">
                  <c:v>0.125</c:v>
                </c:pt>
                <c:pt idx="7">
                  <c:v>0.1458333432674408</c:v>
                </c:pt>
                <c:pt idx="8">
                  <c:v>0.1666666716337204</c:v>
                </c:pt>
                <c:pt idx="9">
                  <c:v>0.18750001490116119</c:v>
                </c:pt>
                <c:pt idx="10">
                  <c:v>0.2083333432674408</c:v>
                </c:pt>
                <c:pt idx="11">
                  <c:v>0.2291666716337204</c:v>
                </c:pt>
                <c:pt idx="12">
                  <c:v>0.25</c:v>
                </c:pt>
                <c:pt idx="13">
                  <c:v>0.2708333432674408</c:v>
                </c:pt>
                <c:pt idx="14">
                  <c:v>0.29166668653488159</c:v>
                </c:pt>
                <c:pt idx="15">
                  <c:v>0.31250002980232239</c:v>
                </c:pt>
                <c:pt idx="16">
                  <c:v>0.3333333432674408</c:v>
                </c:pt>
                <c:pt idx="17">
                  <c:v>0.35416668653488159</c:v>
                </c:pt>
                <c:pt idx="18">
                  <c:v>0.37500002980232239</c:v>
                </c:pt>
                <c:pt idx="19">
                  <c:v>0.3958333432674408</c:v>
                </c:pt>
                <c:pt idx="20">
                  <c:v>0.41666668653488159</c:v>
                </c:pt>
                <c:pt idx="21">
                  <c:v>0.43750002980232239</c:v>
                </c:pt>
                <c:pt idx="22">
                  <c:v>0.4583333432674408</c:v>
                </c:pt>
                <c:pt idx="23">
                  <c:v>0.47916668653488159</c:v>
                </c:pt>
                <c:pt idx="24">
                  <c:v>0.5</c:v>
                </c:pt>
                <c:pt idx="25">
                  <c:v>0.5</c:v>
                </c:pt>
                <c:pt idx="26">
                  <c:v>0.52083331346511841</c:v>
                </c:pt>
                <c:pt idx="27">
                  <c:v>0.54166668653488159</c:v>
                </c:pt>
                <c:pt idx="28">
                  <c:v>0.5625</c:v>
                </c:pt>
                <c:pt idx="29">
                  <c:v>0.58333331346511841</c:v>
                </c:pt>
                <c:pt idx="30">
                  <c:v>0.60416668653488159</c:v>
                </c:pt>
                <c:pt idx="31">
                  <c:v>0.625</c:v>
                </c:pt>
                <c:pt idx="32">
                  <c:v>0.64583337306976318</c:v>
                </c:pt>
                <c:pt idx="33">
                  <c:v>0.66666668653488159</c:v>
                </c:pt>
                <c:pt idx="34">
                  <c:v>0.6875</c:v>
                </c:pt>
                <c:pt idx="35">
                  <c:v>0.70833337306976318</c:v>
                </c:pt>
                <c:pt idx="36">
                  <c:v>0.72916668653488159</c:v>
                </c:pt>
                <c:pt idx="37">
                  <c:v>0.75</c:v>
                </c:pt>
                <c:pt idx="38">
                  <c:v>0.77083337306976318</c:v>
                </c:pt>
                <c:pt idx="39">
                  <c:v>0.79166668653488159</c:v>
                </c:pt>
                <c:pt idx="40">
                  <c:v>0.8125</c:v>
                </c:pt>
                <c:pt idx="41">
                  <c:v>0.83333337306976318</c:v>
                </c:pt>
                <c:pt idx="42">
                  <c:v>0.85416668653488159</c:v>
                </c:pt>
                <c:pt idx="43">
                  <c:v>0.875</c:v>
                </c:pt>
                <c:pt idx="44">
                  <c:v>0.89583337306976318</c:v>
                </c:pt>
                <c:pt idx="45">
                  <c:v>0.91666668653488159</c:v>
                </c:pt>
                <c:pt idx="46">
                  <c:v>0.9375</c:v>
                </c:pt>
                <c:pt idx="47">
                  <c:v>0.95833337306976318</c:v>
                </c:pt>
                <c:pt idx="48">
                  <c:v>0.97916668653488159</c:v>
                </c:pt>
                <c:pt idx="49">
                  <c:v>1</c:v>
                </c:pt>
                <c:pt idx="50">
                  <c:v>1.0208333730697632</c:v>
                </c:pt>
                <c:pt idx="51">
                  <c:v>1.0416667461395264</c:v>
                </c:pt>
                <c:pt idx="52">
                  <c:v>1.0625</c:v>
                </c:pt>
                <c:pt idx="53">
                  <c:v>1.0833333730697632</c:v>
                </c:pt>
                <c:pt idx="54">
                  <c:v>1.1041667461395264</c:v>
                </c:pt>
                <c:pt idx="55">
                  <c:v>1.1166666746139526</c:v>
                </c:pt>
                <c:pt idx="56">
                  <c:v>1.1208333969116211</c:v>
                </c:pt>
                <c:pt idx="57">
                  <c:v>1.1250001192092896</c:v>
                </c:pt>
                <c:pt idx="58">
                  <c:v>1.129166841506958</c:v>
                </c:pt>
                <c:pt idx="59">
                  <c:v>1.1333335638046265</c:v>
                </c:pt>
                <c:pt idx="60">
                  <c:v>1.1375002861022949</c:v>
                </c:pt>
                <c:pt idx="61">
                  <c:v>1.1416670083999634</c:v>
                </c:pt>
                <c:pt idx="62">
                  <c:v>1.1458337306976318</c:v>
                </c:pt>
                <c:pt idx="63">
                  <c:v>1.1625003814697266</c:v>
                </c:pt>
                <c:pt idx="64">
                  <c:v>1.166667103767395</c:v>
                </c:pt>
                <c:pt idx="65">
                  <c:v>1.1708338260650635</c:v>
                </c:pt>
                <c:pt idx="66">
                  <c:v>1.1750005483627319</c:v>
                </c:pt>
                <c:pt idx="67">
                  <c:v>1.1833338737487793</c:v>
                </c:pt>
                <c:pt idx="68">
                  <c:v>1.1875005960464478</c:v>
                </c:pt>
                <c:pt idx="69">
                  <c:v>1.1916673183441162</c:v>
                </c:pt>
                <c:pt idx="70">
                  <c:v>1.1958340406417847</c:v>
                </c:pt>
                <c:pt idx="71">
                  <c:v>1.2000007629394531</c:v>
                </c:pt>
                <c:pt idx="72">
                  <c:v>1.2041674852371216</c:v>
                </c:pt>
                <c:pt idx="73">
                  <c:v>1.20833420753479</c:v>
                </c:pt>
                <c:pt idx="74">
                  <c:v>1.2166675329208374</c:v>
                </c:pt>
                <c:pt idx="75">
                  <c:v>1.2208342552185059</c:v>
                </c:pt>
                <c:pt idx="76">
                  <c:v>1.241667628288269</c:v>
                </c:pt>
                <c:pt idx="77">
                  <c:v>1.2583342790603638</c:v>
                </c:pt>
                <c:pt idx="78">
                  <c:v>1.279167652130127</c:v>
                </c:pt>
                <c:pt idx="79">
                  <c:v>1.3000009059906006</c:v>
                </c:pt>
                <c:pt idx="80">
                  <c:v>1.3208342790603638</c:v>
                </c:pt>
                <c:pt idx="81">
                  <c:v>1.341667652130127</c:v>
                </c:pt>
                <c:pt idx="82">
                  <c:v>1.3625009059906006</c:v>
                </c:pt>
                <c:pt idx="83">
                  <c:v>1.3833342790603638</c:v>
                </c:pt>
                <c:pt idx="84">
                  <c:v>1.404167652130127</c:v>
                </c:pt>
                <c:pt idx="85">
                  <c:v>1.4250009059906006</c:v>
                </c:pt>
                <c:pt idx="86">
                  <c:v>1.429167628288269</c:v>
                </c:pt>
                <c:pt idx="87">
                  <c:v>1.4333343505859375</c:v>
                </c:pt>
                <c:pt idx="88">
                  <c:v>1.437501072883606</c:v>
                </c:pt>
                <c:pt idx="89">
                  <c:v>1.4416677951812744</c:v>
                </c:pt>
                <c:pt idx="90">
                  <c:v>1.4458345174789429</c:v>
                </c:pt>
                <c:pt idx="91">
                  <c:v>1.4541678428649902</c:v>
                </c:pt>
                <c:pt idx="92">
                  <c:v>1.4625011682510376</c:v>
                </c:pt>
                <c:pt idx="93">
                  <c:v>1.4833345413208008</c:v>
                </c:pt>
                <c:pt idx="94">
                  <c:v>1.5041677951812744</c:v>
                </c:pt>
                <c:pt idx="95">
                  <c:v>1.5250011682510376</c:v>
                </c:pt>
                <c:pt idx="96">
                  <c:v>1.5458345413208008</c:v>
                </c:pt>
                <c:pt idx="97">
                  <c:v>1.5666677951812744</c:v>
                </c:pt>
                <c:pt idx="98">
                  <c:v>1.5875011682510376</c:v>
                </c:pt>
                <c:pt idx="99">
                  <c:v>1.6083345413208008</c:v>
                </c:pt>
                <c:pt idx="100">
                  <c:v>1.6291677951812744</c:v>
                </c:pt>
                <c:pt idx="101">
                  <c:v>1.6500011682510376</c:v>
                </c:pt>
                <c:pt idx="102">
                  <c:v>1.6708345413208008</c:v>
                </c:pt>
                <c:pt idx="103">
                  <c:v>1.6916677951812744</c:v>
                </c:pt>
                <c:pt idx="104">
                  <c:v>1.7125011682510376</c:v>
                </c:pt>
                <c:pt idx="105">
                  <c:v>1.7333345413208008</c:v>
                </c:pt>
                <c:pt idx="106">
                  <c:v>1.7541677951812744</c:v>
                </c:pt>
                <c:pt idx="107">
                  <c:v>1.7750011682510376</c:v>
                </c:pt>
                <c:pt idx="108">
                  <c:v>1.7958345413208008</c:v>
                </c:pt>
                <c:pt idx="109">
                  <c:v>1.8166677951812744</c:v>
                </c:pt>
                <c:pt idx="110">
                  <c:v>1.8375011682510376</c:v>
                </c:pt>
                <c:pt idx="111">
                  <c:v>1.8583345413208008</c:v>
                </c:pt>
                <c:pt idx="112">
                  <c:v>1.8791677951812744</c:v>
                </c:pt>
                <c:pt idx="113">
                  <c:v>1.9000011682510376</c:v>
                </c:pt>
                <c:pt idx="114">
                  <c:v>1.9208345413208008</c:v>
                </c:pt>
                <c:pt idx="115">
                  <c:v>1.9416677951812744</c:v>
                </c:pt>
                <c:pt idx="116">
                  <c:v>1.9625011682510376</c:v>
                </c:pt>
                <c:pt idx="117">
                  <c:v>1.9833345413208008</c:v>
                </c:pt>
                <c:pt idx="118">
                  <c:v>2.0041677951812744</c:v>
                </c:pt>
                <c:pt idx="119">
                  <c:v>2.025001049041748</c:v>
                </c:pt>
                <c:pt idx="120">
                  <c:v>2.0458345413208008</c:v>
                </c:pt>
                <c:pt idx="121">
                  <c:v>2.0666677951812744</c:v>
                </c:pt>
                <c:pt idx="122">
                  <c:v>2.087501049041748</c:v>
                </c:pt>
                <c:pt idx="123">
                  <c:v>2.1083345413208008</c:v>
                </c:pt>
                <c:pt idx="124">
                  <c:v>2.1291677951812744</c:v>
                </c:pt>
                <c:pt idx="125">
                  <c:v>2.150001049041748</c:v>
                </c:pt>
                <c:pt idx="126">
                  <c:v>2.1708345413208008</c:v>
                </c:pt>
                <c:pt idx="127">
                  <c:v>2.1916677951812744</c:v>
                </c:pt>
                <c:pt idx="128">
                  <c:v>2.212501049041748</c:v>
                </c:pt>
                <c:pt idx="129">
                  <c:v>2.2333345413208008</c:v>
                </c:pt>
                <c:pt idx="130">
                  <c:v>2.2541677951812744</c:v>
                </c:pt>
                <c:pt idx="131">
                  <c:v>2.275001049041748</c:v>
                </c:pt>
                <c:pt idx="132">
                  <c:v>2.2958345413208008</c:v>
                </c:pt>
                <c:pt idx="133">
                  <c:v>2.3166677951812744</c:v>
                </c:pt>
                <c:pt idx="134">
                  <c:v>2.337501049041748</c:v>
                </c:pt>
                <c:pt idx="135">
                  <c:v>2.3583345413208008</c:v>
                </c:pt>
                <c:pt idx="136">
                  <c:v>2.3791677951812744</c:v>
                </c:pt>
                <c:pt idx="137">
                  <c:v>2.400001049041748</c:v>
                </c:pt>
                <c:pt idx="138">
                  <c:v>2.4208345413208008</c:v>
                </c:pt>
                <c:pt idx="139">
                  <c:v>2.4416677951812744</c:v>
                </c:pt>
                <c:pt idx="140">
                  <c:v>2.462501049041748</c:v>
                </c:pt>
                <c:pt idx="141">
                  <c:v>2.4833345413208008</c:v>
                </c:pt>
                <c:pt idx="142">
                  <c:v>2.5041677951812744</c:v>
                </c:pt>
                <c:pt idx="143">
                  <c:v>2.525001049041748</c:v>
                </c:pt>
                <c:pt idx="144">
                  <c:v>2.5458345413208008</c:v>
                </c:pt>
                <c:pt idx="145">
                  <c:v>2.5666677951812744</c:v>
                </c:pt>
                <c:pt idx="146">
                  <c:v>2.587501049041748</c:v>
                </c:pt>
                <c:pt idx="147">
                  <c:v>2.6083345413208008</c:v>
                </c:pt>
                <c:pt idx="148">
                  <c:v>2.6291677951812744</c:v>
                </c:pt>
                <c:pt idx="149">
                  <c:v>2.650001049041748</c:v>
                </c:pt>
                <c:pt idx="150">
                  <c:v>2.6708345413208008</c:v>
                </c:pt>
                <c:pt idx="151">
                  <c:v>2.6916677951812744</c:v>
                </c:pt>
                <c:pt idx="152">
                  <c:v>2.712501049041748</c:v>
                </c:pt>
                <c:pt idx="153">
                  <c:v>2.7333345413208008</c:v>
                </c:pt>
                <c:pt idx="154">
                  <c:v>2.7541677951812744</c:v>
                </c:pt>
                <c:pt idx="155">
                  <c:v>2.775001049041748</c:v>
                </c:pt>
                <c:pt idx="156">
                  <c:v>2.7958345413208008</c:v>
                </c:pt>
                <c:pt idx="157">
                  <c:v>2.8166677951812744</c:v>
                </c:pt>
                <c:pt idx="158">
                  <c:v>2.837501049041748</c:v>
                </c:pt>
                <c:pt idx="159">
                  <c:v>2.8583345413208008</c:v>
                </c:pt>
                <c:pt idx="160">
                  <c:v>2.8791677951812744</c:v>
                </c:pt>
                <c:pt idx="161">
                  <c:v>2.900001049041748</c:v>
                </c:pt>
                <c:pt idx="162">
                  <c:v>2.9208345413208008</c:v>
                </c:pt>
                <c:pt idx="163">
                  <c:v>2.9416677951812744</c:v>
                </c:pt>
                <c:pt idx="164">
                  <c:v>2.962501049041748</c:v>
                </c:pt>
                <c:pt idx="165">
                  <c:v>2.9833345413208008</c:v>
                </c:pt>
                <c:pt idx="166">
                  <c:v>3.0041677951812744</c:v>
                </c:pt>
                <c:pt idx="167">
                  <c:v>3.025001049041748</c:v>
                </c:pt>
                <c:pt idx="168">
                  <c:v>3.0458345413208008</c:v>
                </c:pt>
                <c:pt idx="169">
                  <c:v>3.0666677951812744</c:v>
                </c:pt>
                <c:pt idx="170">
                  <c:v>3.087501049041748</c:v>
                </c:pt>
                <c:pt idx="171">
                  <c:v>3.1083345413208008</c:v>
                </c:pt>
                <c:pt idx="172">
                  <c:v>3.1291675567626953</c:v>
                </c:pt>
                <c:pt idx="173">
                  <c:v>3.150001049041748</c:v>
                </c:pt>
                <c:pt idx="174">
                  <c:v>3.1708345413208008</c:v>
                </c:pt>
                <c:pt idx="175">
                  <c:v>3.1916675567626953</c:v>
                </c:pt>
                <c:pt idx="176">
                  <c:v>3.212501049041748</c:v>
                </c:pt>
                <c:pt idx="177">
                  <c:v>3.2333345413208008</c:v>
                </c:pt>
                <c:pt idx="178">
                  <c:v>3.2541675567626953</c:v>
                </c:pt>
                <c:pt idx="179">
                  <c:v>3.275001049041748</c:v>
                </c:pt>
                <c:pt idx="180">
                  <c:v>3.2958345413208008</c:v>
                </c:pt>
                <c:pt idx="181">
                  <c:v>3.3166675567626953</c:v>
                </c:pt>
                <c:pt idx="182">
                  <c:v>3.337501049041748</c:v>
                </c:pt>
                <c:pt idx="183">
                  <c:v>3.3583345413208008</c:v>
                </c:pt>
                <c:pt idx="184">
                  <c:v>3.3791675567626953</c:v>
                </c:pt>
                <c:pt idx="185">
                  <c:v>3.400001049041748</c:v>
                </c:pt>
                <c:pt idx="186">
                  <c:v>3.4208345413208008</c:v>
                </c:pt>
                <c:pt idx="187">
                  <c:v>3.4416675567626953</c:v>
                </c:pt>
                <c:pt idx="188">
                  <c:v>3.462501049041748</c:v>
                </c:pt>
                <c:pt idx="189">
                  <c:v>3.4833345413208008</c:v>
                </c:pt>
                <c:pt idx="190">
                  <c:v>3.5041675567626953</c:v>
                </c:pt>
                <c:pt idx="191">
                  <c:v>3.525001049041748</c:v>
                </c:pt>
                <c:pt idx="192">
                  <c:v>3.5458345413208008</c:v>
                </c:pt>
                <c:pt idx="193">
                  <c:v>3.5666675567626953</c:v>
                </c:pt>
                <c:pt idx="194">
                  <c:v>3.587501049041748</c:v>
                </c:pt>
                <c:pt idx="195">
                  <c:v>3.6083345413208008</c:v>
                </c:pt>
                <c:pt idx="196">
                  <c:v>3.6291675567626953</c:v>
                </c:pt>
                <c:pt idx="197">
                  <c:v>3.650001049041748</c:v>
                </c:pt>
                <c:pt idx="198">
                  <c:v>3.6708345413208008</c:v>
                </c:pt>
                <c:pt idx="199">
                  <c:v>3.6916675567626953</c:v>
                </c:pt>
                <c:pt idx="200">
                  <c:v>3.712501049041748</c:v>
                </c:pt>
                <c:pt idx="201">
                  <c:v>3.7333345413208008</c:v>
                </c:pt>
                <c:pt idx="202">
                  <c:v>3.7541675567626953</c:v>
                </c:pt>
                <c:pt idx="203">
                  <c:v>3.775001049041748</c:v>
                </c:pt>
                <c:pt idx="204">
                  <c:v>3.7958345413208008</c:v>
                </c:pt>
                <c:pt idx="205">
                  <c:v>3.8166675567626953</c:v>
                </c:pt>
                <c:pt idx="206">
                  <c:v>3.837501049041748</c:v>
                </c:pt>
                <c:pt idx="207">
                  <c:v>3.8583345413208008</c:v>
                </c:pt>
                <c:pt idx="208">
                  <c:v>3.8791675567626953</c:v>
                </c:pt>
                <c:pt idx="209">
                  <c:v>3.900001049041748</c:v>
                </c:pt>
                <c:pt idx="210">
                  <c:v>3.9208345413208008</c:v>
                </c:pt>
                <c:pt idx="211">
                  <c:v>3.9416675567626953</c:v>
                </c:pt>
                <c:pt idx="212">
                  <c:v>3.962501049041748</c:v>
                </c:pt>
                <c:pt idx="213">
                  <c:v>3.9833345413208008</c:v>
                </c:pt>
                <c:pt idx="214">
                  <c:v>4.0041675567626953</c:v>
                </c:pt>
                <c:pt idx="215">
                  <c:v>4.025001049041748</c:v>
                </c:pt>
                <c:pt idx="216">
                  <c:v>4.0458345413208008</c:v>
                </c:pt>
                <c:pt idx="217">
                  <c:v>4.0666675567626953</c:v>
                </c:pt>
                <c:pt idx="218">
                  <c:v>4.087501049041748</c:v>
                </c:pt>
                <c:pt idx="219">
                  <c:v>4.1083345413208008</c:v>
                </c:pt>
                <c:pt idx="220">
                  <c:v>4.1291675567626953</c:v>
                </c:pt>
                <c:pt idx="221">
                  <c:v>4.150001049041748</c:v>
                </c:pt>
                <c:pt idx="222">
                  <c:v>4.1708345413208008</c:v>
                </c:pt>
                <c:pt idx="223">
                  <c:v>4.1916675567626953</c:v>
                </c:pt>
                <c:pt idx="224">
                  <c:v>4.212501049041748</c:v>
                </c:pt>
                <c:pt idx="225">
                  <c:v>4.2333345413208008</c:v>
                </c:pt>
                <c:pt idx="226">
                  <c:v>4.2541675567626953</c:v>
                </c:pt>
                <c:pt idx="227">
                  <c:v>4.275001049041748</c:v>
                </c:pt>
                <c:pt idx="228">
                  <c:v>4.2958345413208008</c:v>
                </c:pt>
                <c:pt idx="229">
                  <c:v>4.3166675567626953</c:v>
                </c:pt>
                <c:pt idx="230">
                  <c:v>4.337501049041748</c:v>
                </c:pt>
                <c:pt idx="231">
                  <c:v>4.3583345413208008</c:v>
                </c:pt>
                <c:pt idx="232">
                  <c:v>4.3791675567626953</c:v>
                </c:pt>
                <c:pt idx="233">
                  <c:v>4.400001049041748</c:v>
                </c:pt>
                <c:pt idx="234">
                  <c:v>4.4208345413208008</c:v>
                </c:pt>
                <c:pt idx="235">
                  <c:v>4.4416675567626953</c:v>
                </c:pt>
                <c:pt idx="236">
                  <c:v>4.462501049041748</c:v>
                </c:pt>
                <c:pt idx="237">
                  <c:v>4.4833345413208008</c:v>
                </c:pt>
                <c:pt idx="238">
                  <c:v>4.5041675567626953</c:v>
                </c:pt>
                <c:pt idx="239">
                  <c:v>4.525001049041748</c:v>
                </c:pt>
                <c:pt idx="240">
                  <c:v>4.5458345413208008</c:v>
                </c:pt>
                <c:pt idx="241">
                  <c:v>4.5666675567626953</c:v>
                </c:pt>
                <c:pt idx="242">
                  <c:v>4.587501049041748</c:v>
                </c:pt>
                <c:pt idx="243">
                  <c:v>4.6083345413208008</c:v>
                </c:pt>
                <c:pt idx="244">
                  <c:v>4.6291675567626953</c:v>
                </c:pt>
                <c:pt idx="245">
                  <c:v>4.650001049041748</c:v>
                </c:pt>
                <c:pt idx="246">
                  <c:v>4.6708345413208008</c:v>
                </c:pt>
                <c:pt idx="247">
                  <c:v>4.6916675567626953</c:v>
                </c:pt>
                <c:pt idx="248">
                  <c:v>4.712501049041748</c:v>
                </c:pt>
                <c:pt idx="249">
                  <c:v>4.7333345413208008</c:v>
                </c:pt>
                <c:pt idx="250">
                  <c:v>4.7541675567626953</c:v>
                </c:pt>
                <c:pt idx="251">
                  <c:v>4.775001049041748</c:v>
                </c:pt>
                <c:pt idx="252">
                  <c:v>4.7958340644836426</c:v>
                </c:pt>
                <c:pt idx="253">
                  <c:v>4.8166675567626953</c:v>
                </c:pt>
                <c:pt idx="254">
                  <c:v>4.837501049041748</c:v>
                </c:pt>
                <c:pt idx="255">
                  <c:v>4.8583340644836426</c:v>
                </c:pt>
                <c:pt idx="256">
                  <c:v>4.8791675567626953</c:v>
                </c:pt>
                <c:pt idx="257">
                  <c:v>4.900001049041748</c:v>
                </c:pt>
                <c:pt idx="258">
                  <c:v>4.9208340644836426</c:v>
                </c:pt>
                <c:pt idx="259">
                  <c:v>4.9416675567626953</c:v>
                </c:pt>
                <c:pt idx="260">
                  <c:v>4.962501049041748</c:v>
                </c:pt>
                <c:pt idx="261">
                  <c:v>4.9833340644836426</c:v>
                </c:pt>
                <c:pt idx="262">
                  <c:v>5.0041675567626953</c:v>
                </c:pt>
                <c:pt idx="263">
                  <c:v>5.025001049041748</c:v>
                </c:pt>
                <c:pt idx="264">
                  <c:v>5.0458340644836426</c:v>
                </c:pt>
                <c:pt idx="265">
                  <c:v>5.0666675567626953</c:v>
                </c:pt>
                <c:pt idx="266">
                  <c:v>5.087501049041748</c:v>
                </c:pt>
                <c:pt idx="267">
                  <c:v>5.1083340644836426</c:v>
                </c:pt>
                <c:pt idx="268">
                  <c:v>5.1291675567626953</c:v>
                </c:pt>
                <c:pt idx="269">
                  <c:v>5.150001049041748</c:v>
                </c:pt>
                <c:pt idx="270">
                  <c:v>5.1708340644836426</c:v>
                </c:pt>
                <c:pt idx="271">
                  <c:v>5.1916675567626953</c:v>
                </c:pt>
                <c:pt idx="272">
                  <c:v>5.212501049041748</c:v>
                </c:pt>
                <c:pt idx="273">
                  <c:v>5.2333340644836426</c:v>
                </c:pt>
                <c:pt idx="274">
                  <c:v>5.2541675567626953</c:v>
                </c:pt>
                <c:pt idx="275">
                  <c:v>5.275001049041748</c:v>
                </c:pt>
                <c:pt idx="276">
                  <c:v>5.2958340644836426</c:v>
                </c:pt>
                <c:pt idx="277">
                  <c:v>5.3166675567626953</c:v>
                </c:pt>
                <c:pt idx="278">
                  <c:v>5.337501049041748</c:v>
                </c:pt>
                <c:pt idx="279">
                  <c:v>5.3583340644836426</c:v>
                </c:pt>
                <c:pt idx="280">
                  <c:v>5.3791675567626953</c:v>
                </c:pt>
                <c:pt idx="281">
                  <c:v>5.400001049041748</c:v>
                </c:pt>
                <c:pt idx="282">
                  <c:v>5.4208340644836426</c:v>
                </c:pt>
                <c:pt idx="283">
                  <c:v>5.4416675567626953</c:v>
                </c:pt>
                <c:pt idx="284">
                  <c:v>5.462501049041748</c:v>
                </c:pt>
                <c:pt idx="285">
                  <c:v>5.4833340644836426</c:v>
                </c:pt>
                <c:pt idx="286">
                  <c:v>5.5041675567626953</c:v>
                </c:pt>
                <c:pt idx="287">
                  <c:v>5.5250005722045898</c:v>
                </c:pt>
                <c:pt idx="288">
                  <c:v>5.5458340644836426</c:v>
                </c:pt>
                <c:pt idx="289">
                  <c:v>5.5666675567626953</c:v>
                </c:pt>
                <c:pt idx="290">
                  <c:v>5.5875005722045898</c:v>
                </c:pt>
                <c:pt idx="291">
                  <c:v>5.6083340644836426</c:v>
                </c:pt>
                <c:pt idx="292">
                  <c:v>5.6291675567626953</c:v>
                </c:pt>
                <c:pt idx="293">
                  <c:v>5.6500005722045898</c:v>
                </c:pt>
                <c:pt idx="294">
                  <c:v>5.6708340644836426</c:v>
                </c:pt>
                <c:pt idx="295">
                  <c:v>5.6916675567626953</c:v>
                </c:pt>
                <c:pt idx="296">
                  <c:v>5.7125005722045898</c:v>
                </c:pt>
                <c:pt idx="297">
                  <c:v>5.7333340644836426</c:v>
                </c:pt>
                <c:pt idx="298">
                  <c:v>5.7541675567626953</c:v>
                </c:pt>
                <c:pt idx="299">
                  <c:v>5.7750005722045898</c:v>
                </c:pt>
                <c:pt idx="300">
                  <c:v>5.7958340644836426</c:v>
                </c:pt>
                <c:pt idx="301">
                  <c:v>5.8166675567626953</c:v>
                </c:pt>
                <c:pt idx="302">
                  <c:v>5.8375005722045898</c:v>
                </c:pt>
                <c:pt idx="303">
                  <c:v>5.8583340644836426</c:v>
                </c:pt>
                <c:pt idx="304">
                  <c:v>5.8791675567626953</c:v>
                </c:pt>
                <c:pt idx="305">
                  <c:v>5.9000005722045898</c:v>
                </c:pt>
                <c:pt idx="306">
                  <c:v>5.9208340644836426</c:v>
                </c:pt>
                <c:pt idx="307">
                  <c:v>5.9416675567626953</c:v>
                </c:pt>
                <c:pt idx="308">
                  <c:v>5.9625005722045898</c:v>
                </c:pt>
                <c:pt idx="309">
                  <c:v>5.9833340644836426</c:v>
                </c:pt>
                <c:pt idx="310">
                  <c:v>6.0041675567626953</c:v>
                </c:pt>
                <c:pt idx="311">
                  <c:v>6.0250005722045898</c:v>
                </c:pt>
                <c:pt idx="312">
                  <c:v>6.0458340644836426</c:v>
                </c:pt>
                <c:pt idx="313">
                  <c:v>6.0666675567626953</c:v>
                </c:pt>
                <c:pt idx="314">
                  <c:v>6.0875005722045898</c:v>
                </c:pt>
                <c:pt idx="315">
                  <c:v>6.1083340644836426</c:v>
                </c:pt>
                <c:pt idx="316">
                  <c:v>6.1291675567626953</c:v>
                </c:pt>
                <c:pt idx="317">
                  <c:v>6.1500005722045898</c:v>
                </c:pt>
                <c:pt idx="318">
                  <c:v>6.1708340644836426</c:v>
                </c:pt>
                <c:pt idx="319">
                  <c:v>6.1916675567626953</c:v>
                </c:pt>
                <c:pt idx="320">
                  <c:v>6.2125005722045898</c:v>
                </c:pt>
                <c:pt idx="321">
                  <c:v>6.2333340644836426</c:v>
                </c:pt>
                <c:pt idx="322">
                  <c:v>6.2541675567626953</c:v>
                </c:pt>
                <c:pt idx="323">
                  <c:v>6.2750005722045898</c:v>
                </c:pt>
                <c:pt idx="324">
                  <c:v>6.2958340644836426</c:v>
                </c:pt>
                <c:pt idx="325">
                  <c:v>6.3166675567626953</c:v>
                </c:pt>
                <c:pt idx="326">
                  <c:v>6.3375005722045898</c:v>
                </c:pt>
                <c:pt idx="327">
                  <c:v>6.3583340644836426</c:v>
                </c:pt>
                <c:pt idx="328">
                  <c:v>6.3791675567626953</c:v>
                </c:pt>
                <c:pt idx="329">
                  <c:v>6.4000005722045898</c:v>
                </c:pt>
                <c:pt idx="330">
                  <c:v>6.4208340644836426</c:v>
                </c:pt>
                <c:pt idx="331">
                  <c:v>6.4416675567626953</c:v>
                </c:pt>
                <c:pt idx="332">
                  <c:v>6.4625005722045898</c:v>
                </c:pt>
                <c:pt idx="333">
                  <c:v>6.4833340644836426</c:v>
                </c:pt>
                <c:pt idx="334">
                  <c:v>6.5041675567626953</c:v>
                </c:pt>
                <c:pt idx="335">
                  <c:v>6.5250005722045898</c:v>
                </c:pt>
                <c:pt idx="336">
                  <c:v>6.5458340644836426</c:v>
                </c:pt>
                <c:pt idx="337">
                  <c:v>6.5666675567626953</c:v>
                </c:pt>
                <c:pt idx="338">
                  <c:v>6.5875005722045898</c:v>
                </c:pt>
                <c:pt idx="339">
                  <c:v>6.6083340644836426</c:v>
                </c:pt>
                <c:pt idx="340">
                  <c:v>6.6291675567626953</c:v>
                </c:pt>
                <c:pt idx="341">
                  <c:v>6.6500005722045898</c:v>
                </c:pt>
                <c:pt idx="342">
                  <c:v>6.6708340644836426</c:v>
                </c:pt>
                <c:pt idx="343">
                  <c:v>6.6916675567626953</c:v>
                </c:pt>
                <c:pt idx="344">
                  <c:v>6.7125005722045898</c:v>
                </c:pt>
                <c:pt idx="345">
                  <c:v>6.7333340644836426</c:v>
                </c:pt>
                <c:pt idx="346">
                  <c:v>6.7541675567626953</c:v>
                </c:pt>
                <c:pt idx="347">
                  <c:v>6.7750005722045898</c:v>
                </c:pt>
                <c:pt idx="348">
                  <c:v>6.7958340644836426</c:v>
                </c:pt>
                <c:pt idx="349">
                  <c:v>6.8166675567626953</c:v>
                </c:pt>
                <c:pt idx="350">
                  <c:v>6.8375005722045898</c:v>
                </c:pt>
                <c:pt idx="351">
                  <c:v>6.8583340644836426</c:v>
                </c:pt>
                <c:pt idx="352">
                  <c:v>6.8791675567626953</c:v>
                </c:pt>
                <c:pt idx="353">
                  <c:v>6.9000005722045898</c:v>
                </c:pt>
                <c:pt idx="354">
                  <c:v>6.9208340644836426</c:v>
                </c:pt>
                <c:pt idx="355">
                  <c:v>6.9416675567626953</c:v>
                </c:pt>
                <c:pt idx="356">
                  <c:v>6.9625005722045898</c:v>
                </c:pt>
                <c:pt idx="357">
                  <c:v>6.9833340644836426</c:v>
                </c:pt>
                <c:pt idx="358">
                  <c:v>7.0041675567626953</c:v>
                </c:pt>
                <c:pt idx="359">
                  <c:v>7.0250005722045898</c:v>
                </c:pt>
                <c:pt idx="360">
                  <c:v>7.0458340644836426</c:v>
                </c:pt>
                <c:pt idx="361">
                  <c:v>7.0666675567626953</c:v>
                </c:pt>
                <c:pt idx="362">
                  <c:v>7.0875005722045898</c:v>
                </c:pt>
                <c:pt idx="363">
                  <c:v>7.1083340644836426</c:v>
                </c:pt>
                <c:pt idx="364">
                  <c:v>7.1291675567626953</c:v>
                </c:pt>
                <c:pt idx="365">
                  <c:v>7.1500005722045898</c:v>
                </c:pt>
                <c:pt idx="366">
                  <c:v>7.1708340644836426</c:v>
                </c:pt>
                <c:pt idx="367">
                  <c:v>7.1916675567626953</c:v>
                </c:pt>
                <c:pt idx="368">
                  <c:v>7.2125005722045898</c:v>
                </c:pt>
                <c:pt idx="369">
                  <c:v>7.2333340644836426</c:v>
                </c:pt>
                <c:pt idx="370">
                  <c:v>7.2541675567626953</c:v>
                </c:pt>
                <c:pt idx="371">
                  <c:v>7.2750005722045898</c:v>
                </c:pt>
                <c:pt idx="372">
                  <c:v>7.2958340644836426</c:v>
                </c:pt>
                <c:pt idx="373">
                  <c:v>7.3166675567626953</c:v>
                </c:pt>
                <c:pt idx="374">
                  <c:v>7.3375005722045898</c:v>
                </c:pt>
                <c:pt idx="375">
                  <c:v>7.3583340644836426</c:v>
                </c:pt>
                <c:pt idx="376">
                  <c:v>7.3791675567626953</c:v>
                </c:pt>
                <c:pt idx="377">
                  <c:v>7.4000005722045898</c:v>
                </c:pt>
                <c:pt idx="378">
                  <c:v>7.4208340644836426</c:v>
                </c:pt>
                <c:pt idx="379">
                  <c:v>7.4416675567626953</c:v>
                </c:pt>
                <c:pt idx="380">
                  <c:v>7.4625005722045898</c:v>
                </c:pt>
                <c:pt idx="381">
                  <c:v>7.4833340644836426</c:v>
                </c:pt>
                <c:pt idx="382">
                  <c:v>7.5041675567626953</c:v>
                </c:pt>
                <c:pt idx="383">
                  <c:v>7.5250005722045898</c:v>
                </c:pt>
                <c:pt idx="384">
                  <c:v>7.5458340644836426</c:v>
                </c:pt>
                <c:pt idx="385">
                  <c:v>7.5666675567626953</c:v>
                </c:pt>
                <c:pt idx="386">
                  <c:v>7.5875005722045898</c:v>
                </c:pt>
                <c:pt idx="387">
                  <c:v>7.6083340644836426</c:v>
                </c:pt>
                <c:pt idx="388">
                  <c:v>7.6291675567626953</c:v>
                </c:pt>
                <c:pt idx="389">
                  <c:v>7.6500005722045898</c:v>
                </c:pt>
                <c:pt idx="390">
                  <c:v>7.6708340644836426</c:v>
                </c:pt>
                <c:pt idx="391">
                  <c:v>7.6916675567626953</c:v>
                </c:pt>
                <c:pt idx="392">
                  <c:v>7.7125005722045898</c:v>
                </c:pt>
                <c:pt idx="393">
                  <c:v>7.7333340644836426</c:v>
                </c:pt>
                <c:pt idx="394">
                  <c:v>7.7541675567626953</c:v>
                </c:pt>
                <c:pt idx="395">
                  <c:v>7.7750005722045898</c:v>
                </c:pt>
                <c:pt idx="396">
                  <c:v>7.7958340644836426</c:v>
                </c:pt>
                <c:pt idx="397">
                  <c:v>7.8166675567626953</c:v>
                </c:pt>
                <c:pt idx="398">
                  <c:v>7.8375005722045898</c:v>
                </c:pt>
                <c:pt idx="399">
                  <c:v>7.8583340644836426</c:v>
                </c:pt>
                <c:pt idx="400">
                  <c:v>7.8791675567626953</c:v>
                </c:pt>
                <c:pt idx="401">
                  <c:v>7.9000005722045898</c:v>
                </c:pt>
                <c:pt idx="402">
                  <c:v>7.9208340644836426</c:v>
                </c:pt>
                <c:pt idx="403">
                  <c:v>7.9416675567626953</c:v>
                </c:pt>
                <c:pt idx="404">
                  <c:v>7.9625005722045898</c:v>
                </c:pt>
                <c:pt idx="405">
                  <c:v>7.9833340644836426</c:v>
                </c:pt>
                <c:pt idx="406">
                  <c:v>8.0041675567626953</c:v>
                </c:pt>
                <c:pt idx="407">
                  <c:v>8.0250005722045898</c:v>
                </c:pt>
                <c:pt idx="408">
                  <c:v>8.0458345413208008</c:v>
                </c:pt>
                <c:pt idx="409">
                  <c:v>8.0666675567626953</c:v>
                </c:pt>
                <c:pt idx="410">
                  <c:v>8.0875005722045898</c:v>
                </c:pt>
                <c:pt idx="411">
                  <c:v>8.1083345413208008</c:v>
                </c:pt>
                <c:pt idx="412">
                  <c:v>8.1291675567626953</c:v>
                </c:pt>
                <c:pt idx="413">
                  <c:v>8.1500005722045898</c:v>
                </c:pt>
                <c:pt idx="414">
                  <c:v>8.1708345413208008</c:v>
                </c:pt>
                <c:pt idx="415">
                  <c:v>8.1916675567626953</c:v>
                </c:pt>
                <c:pt idx="416">
                  <c:v>8.2125005722045898</c:v>
                </c:pt>
                <c:pt idx="417">
                  <c:v>8.2333345413208008</c:v>
                </c:pt>
                <c:pt idx="418">
                  <c:v>8.2541675567626953</c:v>
                </c:pt>
                <c:pt idx="419">
                  <c:v>8.2750005722045898</c:v>
                </c:pt>
                <c:pt idx="420">
                  <c:v>8.2958345413208008</c:v>
                </c:pt>
                <c:pt idx="421">
                  <c:v>8.3166675567626953</c:v>
                </c:pt>
                <c:pt idx="422">
                  <c:v>8.3375005722045898</c:v>
                </c:pt>
                <c:pt idx="423">
                  <c:v>8.3583345413208008</c:v>
                </c:pt>
                <c:pt idx="424">
                  <c:v>8.3791675567626953</c:v>
                </c:pt>
                <c:pt idx="425">
                  <c:v>8.4000005722045898</c:v>
                </c:pt>
                <c:pt idx="426">
                  <c:v>8.4208345413208008</c:v>
                </c:pt>
                <c:pt idx="427">
                  <c:v>8.4416675567626953</c:v>
                </c:pt>
                <c:pt idx="428">
                  <c:v>8.4625005722045898</c:v>
                </c:pt>
                <c:pt idx="429">
                  <c:v>8.4833345413208008</c:v>
                </c:pt>
                <c:pt idx="430">
                  <c:v>8.5041675567626953</c:v>
                </c:pt>
                <c:pt idx="431">
                  <c:v>8.5250005722045898</c:v>
                </c:pt>
                <c:pt idx="432">
                  <c:v>8.5458345413208008</c:v>
                </c:pt>
                <c:pt idx="433">
                  <c:v>8.5666675567626953</c:v>
                </c:pt>
                <c:pt idx="434">
                  <c:v>8.5875005722045898</c:v>
                </c:pt>
                <c:pt idx="435">
                  <c:v>8.6083345413208008</c:v>
                </c:pt>
                <c:pt idx="436">
                  <c:v>8.6291675567626953</c:v>
                </c:pt>
                <c:pt idx="437">
                  <c:v>8.6500005722045898</c:v>
                </c:pt>
                <c:pt idx="438">
                  <c:v>8.6708345413208008</c:v>
                </c:pt>
                <c:pt idx="439">
                  <c:v>8.6916675567626953</c:v>
                </c:pt>
                <c:pt idx="440">
                  <c:v>8.7125005722045898</c:v>
                </c:pt>
                <c:pt idx="441">
                  <c:v>8.7333345413208008</c:v>
                </c:pt>
                <c:pt idx="442">
                  <c:v>8.7541675567626953</c:v>
                </c:pt>
                <c:pt idx="443">
                  <c:v>8.7750005722045898</c:v>
                </c:pt>
                <c:pt idx="444">
                  <c:v>8.7958345413208008</c:v>
                </c:pt>
                <c:pt idx="445">
                  <c:v>8.8166675567626953</c:v>
                </c:pt>
                <c:pt idx="446">
                  <c:v>8.8375005722045898</c:v>
                </c:pt>
                <c:pt idx="447">
                  <c:v>8.8583345413208008</c:v>
                </c:pt>
                <c:pt idx="448">
                  <c:v>8.8791675567626953</c:v>
                </c:pt>
                <c:pt idx="449">
                  <c:v>8.9000005722045898</c:v>
                </c:pt>
                <c:pt idx="450">
                  <c:v>8.9208345413208008</c:v>
                </c:pt>
                <c:pt idx="451">
                  <c:v>8.9416675567626953</c:v>
                </c:pt>
                <c:pt idx="452">
                  <c:v>8.9625005722045898</c:v>
                </c:pt>
                <c:pt idx="453">
                  <c:v>8.9833345413208008</c:v>
                </c:pt>
                <c:pt idx="454">
                  <c:v>9.0041675567626953</c:v>
                </c:pt>
                <c:pt idx="455">
                  <c:v>9.0250005722045898</c:v>
                </c:pt>
                <c:pt idx="456">
                  <c:v>9.0458345413208008</c:v>
                </c:pt>
                <c:pt idx="457">
                  <c:v>9.0666675567626953</c:v>
                </c:pt>
                <c:pt idx="458">
                  <c:v>9.0875005722045898</c:v>
                </c:pt>
                <c:pt idx="459">
                  <c:v>9.1083345413208008</c:v>
                </c:pt>
                <c:pt idx="460">
                  <c:v>9.1291675567626953</c:v>
                </c:pt>
                <c:pt idx="461">
                  <c:v>9.1500005722045898</c:v>
                </c:pt>
                <c:pt idx="462">
                  <c:v>9.1708345413208008</c:v>
                </c:pt>
                <c:pt idx="463">
                  <c:v>9.1916675567626953</c:v>
                </c:pt>
                <c:pt idx="464">
                  <c:v>9.2125005722045898</c:v>
                </c:pt>
                <c:pt idx="465">
                  <c:v>9.2333345413208008</c:v>
                </c:pt>
                <c:pt idx="466">
                  <c:v>9.2541675567626953</c:v>
                </c:pt>
                <c:pt idx="467">
                  <c:v>9.2750005722045898</c:v>
                </c:pt>
                <c:pt idx="468">
                  <c:v>9.2958345413208008</c:v>
                </c:pt>
                <c:pt idx="469">
                  <c:v>9.3166675567626953</c:v>
                </c:pt>
                <c:pt idx="470">
                  <c:v>9.3375005722045898</c:v>
                </c:pt>
                <c:pt idx="471">
                  <c:v>9.3583345413208008</c:v>
                </c:pt>
                <c:pt idx="472">
                  <c:v>9.3791675567626953</c:v>
                </c:pt>
                <c:pt idx="473">
                  <c:v>9.4000005722045898</c:v>
                </c:pt>
                <c:pt idx="474">
                  <c:v>9.4208345413208008</c:v>
                </c:pt>
                <c:pt idx="475">
                  <c:v>9.4416675567626953</c:v>
                </c:pt>
                <c:pt idx="476">
                  <c:v>9.4625005722045898</c:v>
                </c:pt>
                <c:pt idx="477">
                  <c:v>9.4833345413208008</c:v>
                </c:pt>
                <c:pt idx="478">
                  <c:v>9.5041675567626953</c:v>
                </c:pt>
                <c:pt idx="479">
                  <c:v>9.5250005722045898</c:v>
                </c:pt>
                <c:pt idx="480">
                  <c:v>9.5458345413208008</c:v>
                </c:pt>
                <c:pt idx="481">
                  <c:v>9.5666675567626953</c:v>
                </c:pt>
                <c:pt idx="482">
                  <c:v>9.5875005722045898</c:v>
                </c:pt>
                <c:pt idx="483">
                  <c:v>9.6083345413208008</c:v>
                </c:pt>
                <c:pt idx="484">
                  <c:v>9.6291675567626953</c:v>
                </c:pt>
                <c:pt idx="485">
                  <c:v>9.6500005722045898</c:v>
                </c:pt>
                <c:pt idx="486">
                  <c:v>9.6708345413208008</c:v>
                </c:pt>
                <c:pt idx="487">
                  <c:v>9.6916675567626953</c:v>
                </c:pt>
                <c:pt idx="488">
                  <c:v>9.7125005722045898</c:v>
                </c:pt>
                <c:pt idx="489">
                  <c:v>9.7333345413208008</c:v>
                </c:pt>
                <c:pt idx="490">
                  <c:v>9.7541675567626953</c:v>
                </c:pt>
                <c:pt idx="491">
                  <c:v>9.7750005722045898</c:v>
                </c:pt>
                <c:pt idx="492">
                  <c:v>9.7958345413208008</c:v>
                </c:pt>
                <c:pt idx="493">
                  <c:v>9.8166675567626953</c:v>
                </c:pt>
                <c:pt idx="494">
                  <c:v>9.8375005722045898</c:v>
                </c:pt>
                <c:pt idx="495">
                  <c:v>9.8583345413208008</c:v>
                </c:pt>
                <c:pt idx="496">
                  <c:v>9.8791675567626953</c:v>
                </c:pt>
                <c:pt idx="497">
                  <c:v>9.9000005722045898</c:v>
                </c:pt>
                <c:pt idx="498">
                  <c:v>9.9208345413208008</c:v>
                </c:pt>
                <c:pt idx="499">
                  <c:v>9.9416675567626953</c:v>
                </c:pt>
                <c:pt idx="500">
                  <c:v>9.9625005722045898</c:v>
                </c:pt>
                <c:pt idx="501">
                  <c:v>9.9833345413208008</c:v>
                </c:pt>
                <c:pt idx="502">
                  <c:v>10.004167556762695</c:v>
                </c:pt>
                <c:pt idx="503">
                  <c:v>10.02500057220459</c:v>
                </c:pt>
                <c:pt idx="504">
                  <c:v>10.045834541320801</c:v>
                </c:pt>
                <c:pt idx="505">
                  <c:v>10.066667556762695</c:v>
                </c:pt>
                <c:pt idx="506">
                  <c:v>10.08750057220459</c:v>
                </c:pt>
                <c:pt idx="507">
                  <c:v>10.108334541320801</c:v>
                </c:pt>
                <c:pt idx="508">
                  <c:v>10.129167556762695</c:v>
                </c:pt>
                <c:pt idx="509">
                  <c:v>10.15000057220459</c:v>
                </c:pt>
                <c:pt idx="510">
                  <c:v>10.170834541320801</c:v>
                </c:pt>
                <c:pt idx="511">
                  <c:v>10.191667556762695</c:v>
                </c:pt>
                <c:pt idx="512">
                  <c:v>10.21250057220459</c:v>
                </c:pt>
                <c:pt idx="513">
                  <c:v>10.233334541320801</c:v>
                </c:pt>
                <c:pt idx="514">
                  <c:v>10.254167556762695</c:v>
                </c:pt>
                <c:pt idx="515">
                  <c:v>10.27500057220459</c:v>
                </c:pt>
                <c:pt idx="516">
                  <c:v>10.295834541320801</c:v>
                </c:pt>
                <c:pt idx="517">
                  <c:v>10.316667556762695</c:v>
                </c:pt>
                <c:pt idx="518">
                  <c:v>10.33750057220459</c:v>
                </c:pt>
                <c:pt idx="519">
                  <c:v>10.358334541320801</c:v>
                </c:pt>
                <c:pt idx="520">
                  <c:v>10.379167556762695</c:v>
                </c:pt>
                <c:pt idx="521">
                  <c:v>10.40000057220459</c:v>
                </c:pt>
                <c:pt idx="522">
                  <c:v>10.420834541320801</c:v>
                </c:pt>
                <c:pt idx="523">
                  <c:v>10.441667556762695</c:v>
                </c:pt>
                <c:pt idx="524">
                  <c:v>10.46250057220459</c:v>
                </c:pt>
                <c:pt idx="525">
                  <c:v>10.483334541320801</c:v>
                </c:pt>
                <c:pt idx="526">
                  <c:v>10.504167556762695</c:v>
                </c:pt>
                <c:pt idx="527">
                  <c:v>10.52500057220459</c:v>
                </c:pt>
                <c:pt idx="528">
                  <c:v>10.545834541320801</c:v>
                </c:pt>
                <c:pt idx="529">
                  <c:v>10.566667556762695</c:v>
                </c:pt>
                <c:pt idx="530">
                  <c:v>10.58750057220459</c:v>
                </c:pt>
                <c:pt idx="531">
                  <c:v>10.608334541320801</c:v>
                </c:pt>
                <c:pt idx="532">
                  <c:v>10.629167556762695</c:v>
                </c:pt>
                <c:pt idx="533">
                  <c:v>10.65000057220459</c:v>
                </c:pt>
                <c:pt idx="534">
                  <c:v>10.670834541320801</c:v>
                </c:pt>
                <c:pt idx="535">
                  <c:v>10.691667556762695</c:v>
                </c:pt>
                <c:pt idx="536">
                  <c:v>10.71250057220459</c:v>
                </c:pt>
                <c:pt idx="537">
                  <c:v>10.733334541320801</c:v>
                </c:pt>
                <c:pt idx="538">
                  <c:v>10.754167556762695</c:v>
                </c:pt>
                <c:pt idx="539">
                  <c:v>10.77500057220459</c:v>
                </c:pt>
                <c:pt idx="540">
                  <c:v>10.795834541320801</c:v>
                </c:pt>
                <c:pt idx="541">
                  <c:v>10.816667556762695</c:v>
                </c:pt>
                <c:pt idx="542">
                  <c:v>10.83750057220459</c:v>
                </c:pt>
                <c:pt idx="543">
                  <c:v>10.858334541320801</c:v>
                </c:pt>
                <c:pt idx="544">
                  <c:v>10.879167556762695</c:v>
                </c:pt>
                <c:pt idx="545">
                  <c:v>10.90000057220459</c:v>
                </c:pt>
                <c:pt idx="546">
                  <c:v>10.920834541320801</c:v>
                </c:pt>
                <c:pt idx="547">
                  <c:v>10.941667556762695</c:v>
                </c:pt>
                <c:pt idx="548">
                  <c:v>10.96250057220459</c:v>
                </c:pt>
                <c:pt idx="549">
                  <c:v>10.983334541320801</c:v>
                </c:pt>
                <c:pt idx="550">
                  <c:v>11.004167556762695</c:v>
                </c:pt>
                <c:pt idx="551">
                  <c:v>11.02500057220459</c:v>
                </c:pt>
                <c:pt idx="552">
                  <c:v>11.045834541320801</c:v>
                </c:pt>
                <c:pt idx="553">
                  <c:v>11.066667556762695</c:v>
                </c:pt>
                <c:pt idx="554">
                  <c:v>11.08750057220459</c:v>
                </c:pt>
                <c:pt idx="555">
                  <c:v>11.108334541320801</c:v>
                </c:pt>
                <c:pt idx="556">
                  <c:v>11.129167556762695</c:v>
                </c:pt>
                <c:pt idx="557">
                  <c:v>11.15000057220459</c:v>
                </c:pt>
                <c:pt idx="558">
                  <c:v>11.170834541320801</c:v>
                </c:pt>
                <c:pt idx="559">
                  <c:v>11.191667556762695</c:v>
                </c:pt>
                <c:pt idx="560">
                  <c:v>11.21250057220459</c:v>
                </c:pt>
                <c:pt idx="561">
                  <c:v>11.233334541320801</c:v>
                </c:pt>
                <c:pt idx="562">
                  <c:v>11.254167556762695</c:v>
                </c:pt>
                <c:pt idx="563">
                  <c:v>11.27500057220459</c:v>
                </c:pt>
                <c:pt idx="564">
                  <c:v>11.295834541320801</c:v>
                </c:pt>
                <c:pt idx="565">
                  <c:v>11.316667556762695</c:v>
                </c:pt>
                <c:pt idx="566">
                  <c:v>11.33750057220459</c:v>
                </c:pt>
                <c:pt idx="567">
                  <c:v>11.358334541320801</c:v>
                </c:pt>
                <c:pt idx="568">
                  <c:v>11.379167556762695</c:v>
                </c:pt>
                <c:pt idx="569">
                  <c:v>11.40000057220459</c:v>
                </c:pt>
                <c:pt idx="570">
                  <c:v>11.420834541320801</c:v>
                </c:pt>
                <c:pt idx="571">
                  <c:v>11.441667556762695</c:v>
                </c:pt>
                <c:pt idx="572">
                  <c:v>11.46250057220459</c:v>
                </c:pt>
                <c:pt idx="573">
                  <c:v>11.483334541320801</c:v>
                </c:pt>
                <c:pt idx="574">
                  <c:v>11.504167556762695</c:v>
                </c:pt>
                <c:pt idx="575">
                  <c:v>11.52500057220459</c:v>
                </c:pt>
                <c:pt idx="576">
                  <c:v>11.545834541320801</c:v>
                </c:pt>
                <c:pt idx="577">
                  <c:v>11.566667556762695</c:v>
                </c:pt>
                <c:pt idx="578">
                  <c:v>11.58750057220459</c:v>
                </c:pt>
                <c:pt idx="579">
                  <c:v>11.608334541320801</c:v>
                </c:pt>
                <c:pt idx="580">
                  <c:v>11.629167556762695</c:v>
                </c:pt>
                <c:pt idx="581">
                  <c:v>11.65000057220459</c:v>
                </c:pt>
                <c:pt idx="582">
                  <c:v>11.670834541320801</c:v>
                </c:pt>
                <c:pt idx="583">
                  <c:v>11.691667556762695</c:v>
                </c:pt>
                <c:pt idx="584">
                  <c:v>11.71250057220459</c:v>
                </c:pt>
                <c:pt idx="585">
                  <c:v>11.733334541320801</c:v>
                </c:pt>
                <c:pt idx="586">
                  <c:v>11.754167556762695</c:v>
                </c:pt>
                <c:pt idx="587">
                  <c:v>11.77500057220459</c:v>
                </c:pt>
                <c:pt idx="588">
                  <c:v>11.795834541320801</c:v>
                </c:pt>
                <c:pt idx="589">
                  <c:v>11.816667556762695</c:v>
                </c:pt>
                <c:pt idx="590">
                  <c:v>11.83750057220459</c:v>
                </c:pt>
                <c:pt idx="591">
                  <c:v>11.858334541320801</c:v>
                </c:pt>
                <c:pt idx="592">
                  <c:v>11.879167556762695</c:v>
                </c:pt>
                <c:pt idx="593">
                  <c:v>11.90000057220459</c:v>
                </c:pt>
                <c:pt idx="594">
                  <c:v>11.920834541320801</c:v>
                </c:pt>
                <c:pt idx="595">
                  <c:v>11.941667556762695</c:v>
                </c:pt>
                <c:pt idx="596">
                  <c:v>11.96250057220459</c:v>
                </c:pt>
                <c:pt idx="597">
                  <c:v>11.983334541320801</c:v>
                </c:pt>
                <c:pt idx="598">
                  <c:v>12.004167556762695</c:v>
                </c:pt>
                <c:pt idx="599">
                  <c:v>12.02500057220459</c:v>
                </c:pt>
                <c:pt idx="600">
                  <c:v>12.045834541320801</c:v>
                </c:pt>
                <c:pt idx="601">
                  <c:v>12.066667556762695</c:v>
                </c:pt>
                <c:pt idx="602">
                  <c:v>12.08750057220459</c:v>
                </c:pt>
                <c:pt idx="603">
                  <c:v>12.108334541320801</c:v>
                </c:pt>
                <c:pt idx="604">
                  <c:v>12.129167556762695</c:v>
                </c:pt>
                <c:pt idx="605">
                  <c:v>12.15000057220459</c:v>
                </c:pt>
                <c:pt idx="606">
                  <c:v>12.170834541320801</c:v>
                </c:pt>
                <c:pt idx="607">
                  <c:v>12.191667556762695</c:v>
                </c:pt>
                <c:pt idx="608">
                  <c:v>12.21250057220459</c:v>
                </c:pt>
                <c:pt idx="609">
                  <c:v>12.233334541320801</c:v>
                </c:pt>
                <c:pt idx="610">
                  <c:v>12.254167556762695</c:v>
                </c:pt>
                <c:pt idx="611">
                  <c:v>12.27500057220459</c:v>
                </c:pt>
                <c:pt idx="612">
                  <c:v>12.295834541320801</c:v>
                </c:pt>
                <c:pt idx="613">
                  <c:v>12.316667556762695</c:v>
                </c:pt>
                <c:pt idx="614">
                  <c:v>12.33750057220459</c:v>
                </c:pt>
                <c:pt idx="615">
                  <c:v>12.358334541320801</c:v>
                </c:pt>
                <c:pt idx="616">
                  <c:v>12.379167556762695</c:v>
                </c:pt>
                <c:pt idx="617">
                  <c:v>12.40000057220459</c:v>
                </c:pt>
                <c:pt idx="618">
                  <c:v>12.420834541320801</c:v>
                </c:pt>
                <c:pt idx="619">
                  <c:v>12.441667556762695</c:v>
                </c:pt>
                <c:pt idx="620">
                  <c:v>12.46250057220459</c:v>
                </c:pt>
                <c:pt idx="621">
                  <c:v>12.483334541320801</c:v>
                </c:pt>
                <c:pt idx="622">
                  <c:v>12.504167556762695</c:v>
                </c:pt>
                <c:pt idx="623">
                  <c:v>12.52500057220459</c:v>
                </c:pt>
                <c:pt idx="624">
                  <c:v>12.545834541320801</c:v>
                </c:pt>
                <c:pt idx="625">
                  <c:v>12.566667556762695</c:v>
                </c:pt>
                <c:pt idx="626">
                  <c:v>12.58750057220459</c:v>
                </c:pt>
                <c:pt idx="627">
                  <c:v>12.608334541320801</c:v>
                </c:pt>
                <c:pt idx="628">
                  <c:v>12.629167556762695</c:v>
                </c:pt>
                <c:pt idx="629">
                  <c:v>12.65000057220459</c:v>
                </c:pt>
                <c:pt idx="630">
                  <c:v>12.670834541320801</c:v>
                </c:pt>
                <c:pt idx="631">
                  <c:v>12.691667556762695</c:v>
                </c:pt>
                <c:pt idx="632">
                  <c:v>12.71250057220459</c:v>
                </c:pt>
                <c:pt idx="633">
                  <c:v>12.733334541320801</c:v>
                </c:pt>
                <c:pt idx="634">
                  <c:v>12.754167556762695</c:v>
                </c:pt>
                <c:pt idx="635">
                  <c:v>12.77500057220459</c:v>
                </c:pt>
                <c:pt idx="636">
                  <c:v>12.795834541320801</c:v>
                </c:pt>
                <c:pt idx="637">
                  <c:v>12.816667556762695</c:v>
                </c:pt>
                <c:pt idx="638">
                  <c:v>12.83750057220459</c:v>
                </c:pt>
                <c:pt idx="639">
                  <c:v>12.858334541320801</c:v>
                </c:pt>
                <c:pt idx="640">
                  <c:v>12.879167556762695</c:v>
                </c:pt>
                <c:pt idx="641">
                  <c:v>12.90000057220459</c:v>
                </c:pt>
                <c:pt idx="642">
                  <c:v>12.920834541320801</c:v>
                </c:pt>
                <c:pt idx="643">
                  <c:v>12.941667556762695</c:v>
                </c:pt>
                <c:pt idx="644">
                  <c:v>12.96250057220459</c:v>
                </c:pt>
                <c:pt idx="645">
                  <c:v>12.983334541320801</c:v>
                </c:pt>
                <c:pt idx="646">
                  <c:v>13.004167556762695</c:v>
                </c:pt>
                <c:pt idx="647">
                  <c:v>13.02500057220459</c:v>
                </c:pt>
                <c:pt idx="648">
                  <c:v>13.045834541320801</c:v>
                </c:pt>
                <c:pt idx="649">
                  <c:v>13.066667556762695</c:v>
                </c:pt>
                <c:pt idx="650">
                  <c:v>13.08750057220459</c:v>
                </c:pt>
                <c:pt idx="651">
                  <c:v>13.108334541320801</c:v>
                </c:pt>
                <c:pt idx="652">
                  <c:v>13.129167556762695</c:v>
                </c:pt>
                <c:pt idx="653">
                  <c:v>13.15000057220459</c:v>
                </c:pt>
                <c:pt idx="654">
                  <c:v>13.170834541320801</c:v>
                </c:pt>
                <c:pt idx="655">
                  <c:v>13.191667556762695</c:v>
                </c:pt>
                <c:pt idx="656">
                  <c:v>13.21250057220459</c:v>
                </c:pt>
                <c:pt idx="657">
                  <c:v>13.233334541320801</c:v>
                </c:pt>
                <c:pt idx="658">
                  <c:v>13.254167556762695</c:v>
                </c:pt>
                <c:pt idx="659">
                  <c:v>13.27500057220459</c:v>
                </c:pt>
                <c:pt idx="660">
                  <c:v>13.295834541320801</c:v>
                </c:pt>
                <c:pt idx="661">
                  <c:v>13.316667556762695</c:v>
                </c:pt>
                <c:pt idx="662">
                  <c:v>13.33750057220459</c:v>
                </c:pt>
                <c:pt idx="663">
                  <c:v>13.358334541320801</c:v>
                </c:pt>
                <c:pt idx="664">
                  <c:v>13.379167556762695</c:v>
                </c:pt>
                <c:pt idx="665">
                  <c:v>13.40000057220459</c:v>
                </c:pt>
                <c:pt idx="666">
                  <c:v>13.420834541320801</c:v>
                </c:pt>
                <c:pt idx="667">
                  <c:v>13.441667556762695</c:v>
                </c:pt>
                <c:pt idx="668">
                  <c:v>13.46250057220459</c:v>
                </c:pt>
                <c:pt idx="669">
                  <c:v>13.483334541320801</c:v>
                </c:pt>
                <c:pt idx="670">
                  <c:v>13.504167556762695</c:v>
                </c:pt>
                <c:pt idx="671">
                  <c:v>13.52500057220459</c:v>
                </c:pt>
                <c:pt idx="672">
                  <c:v>13.545834541320801</c:v>
                </c:pt>
                <c:pt idx="673">
                  <c:v>13.566667556762695</c:v>
                </c:pt>
                <c:pt idx="674">
                  <c:v>13.58750057220459</c:v>
                </c:pt>
                <c:pt idx="675">
                  <c:v>13.608334541320801</c:v>
                </c:pt>
                <c:pt idx="676">
                  <c:v>13.629167556762695</c:v>
                </c:pt>
                <c:pt idx="677">
                  <c:v>13.65000057220459</c:v>
                </c:pt>
                <c:pt idx="678">
                  <c:v>13.670834541320801</c:v>
                </c:pt>
                <c:pt idx="679">
                  <c:v>13.691667556762695</c:v>
                </c:pt>
                <c:pt idx="680">
                  <c:v>13.71250057220459</c:v>
                </c:pt>
                <c:pt idx="681">
                  <c:v>13.733334541320801</c:v>
                </c:pt>
                <c:pt idx="682">
                  <c:v>13.754167556762695</c:v>
                </c:pt>
                <c:pt idx="683">
                  <c:v>13.77500057220459</c:v>
                </c:pt>
                <c:pt idx="684">
                  <c:v>13.795834541320801</c:v>
                </c:pt>
                <c:pt idx="685">
                  <c:v>13.816667556762695</c:v>
                </c:pt>
                <c:pt idx="686">
                  <c:v>13.83750057220459</c:v>
                </c:pt>
                <c:pt idx="687">
                  <c:v>13.858334541320801</c:v>
                </c:pt>
                <c:pt idx="688">
                  <c:v>13.879167556762695</c:v>
                </c:pt>
                <c:pt idx="689">
                  <c:v>13.90000057220459</c:v>
                </c:pt>
                <c:pt idx="690">
                  <c:v>13.920834541320801</c:v>
                </c:pt>
                <c:pt idx="691">
                  <c:v>13.941667556762695</c:v>
                </c:pt>
                <c:pt idx="692">
                  <c:v>13.96250057220459</c:v>
                </c:pt>
                <c:pt idx="693">
                  <c:v>13.983334541320801</c:v>
                </c:pt>
                <c:pt idx="694">
                  <c:v>14.004167556762695</c:v>
                </c:pt>
                <c:pt idx="695">
                  <c:v>14.02500057220459</c:v>
                </c:pt>
                <c:pt idx="696">
                  <c:v>14.045834541320801</c:v>
                </c:pt>
                <c:pt idx="697">
                  <c:v>14.066667556762695</c:v>
                </c:pt>
                <c:pt idx="698">
                  <c:v>14.08750057220459</c:v>
                </c:pt>
                <c:pt idx="699">
                  <c:v>14.108334541320801</c:v>
                </c:pt>
                <c:pt idx="700">
                  <c:v>14.129167556762695</c:v>
                </c:pt>
                <c:pt idx="701">
                  <c:v>14.15000057220459</c:v>
                </c:pt>
                <c:pt idx="702">
                  <c:v>14.170834541320801</c:v>
                </c:pt>
                <c:pt idx="703">
                  <c:v>14.191667556762695</c:v>
                </c:pt>
                <c:pt idx="704">
                  <c:v>14.21250057220459</c:v>
                </c:pt>
                <c:pt idx="705">
                  <c:v>14.233334541320801</c:v>
                </c:pt>
                <c:pt idx="706">
                  <c:v>14.254167556762695</c:v>
                </c:pt>
                <c:pt idx="707">
                  <c:v>14.27500057220459</c:v>
                </c:pt>
                <c:pt idx="708">
                  <c:v>14.295834541320801</c:v>
                </c:pt>
                <c:pt idx="709">
                  <c:v>14.316667556762695</c:v>
                </c:pt>
                <c:pt idx="710">
                  <c:v>14.33750057220459</c:v>
                </c:pt>
                <c:pt idx="711">
                  <c:v>14.358334541320801</c:v>
                </c:pt>
                <c:pt idx="712">
                  <c:v>14.379167556762695</c:v>
                </c:pt>
                <c:pt idx="713">
                  <c:v>14.40000057220459</c:v>
                </c:pt>
                <c:pt idx="714">
                  <c:v>14.420834541320801</c:v>
                </c:pt>
                <c:pt idx="715">
                  <c:v>14.441667556762695</c:v>
                </c:pt>
                <c:pt idx="716">
                  <c:v>14.46250057220459</c:v>
                </c:pt>
                <c:pt idx="717">
                  <c:v>14.483334541320801</c:v>
                </c:pt>
                <c:pt idx="718">
                  <c:v>14.504167556762695</c:v>
                </c:pt>
                <c:pt idx="719">
                  <c:v>14.52500057220459</c:v>
                </c:pt>
                <c:pt idx="720">
                  <c:v>14.545834541320801</c:v>
                </c:pt>
                <c:pt idx="721">
                  <c:v>14.566667556762695</c:v>
                </c:pt>
                <c:pt idx="722">
                  <c:v>14.58750057220459</c:v>
                </c:pt>
                <c:pt idx="723">
                  <c:v>14.608334541320801</c:v>
                </c:pt>
                <c:pt idx="724">
                  <c:v>14.629167556762695</c:v>
                </c:pt>
                <c:pt idx="725">
                  <c:v>14.65000057220459</c:v>
                </c:pt>
                <c:pt idx="726">
                  <c:v>14.670834541320801</c:v>
                </c:pt>
                <c:pt idx="727">
                  <c:v>14.691667556762695</c:v>
                </c:pt>
                <c:pt idx="728">
                  <c:v>14.71250057220459</c:v>
                </c:pt>
                <c:pt idx="729">
                  <c:v>14.733334541320801</c:v>
                </c:pt>
                <c:pt idx="730">
                  <c:v>14.754167556762695</c:v>
                </c:pt>
                <c:pt idx="731">
                  <c:v>14.77500057220459</c:v>
                </c:pt>
                <c:pt idx="732">
                  <c:v>14.795833587646484</c:v>
                </c:pt>
                <c:pt idx="733">
                  <c:v>14.816667556762695</c:v>
                </c:pt>
                <c:pt idx="734">
                  <c:v>14.83750057220459</c:v>
                </c:pt>
                <c:pt idx="735">
                  <c:v>14.858333587646484</c:v>
                </c:pt>
                <c:pt idx="736">
                  <c:v>14.879167556762695</c:v>
                </c:pt>
                <c:pt idx="737">
                  <c:v>14.90000057220459</c:v>
                </c:pt>
                <c:pt idx="738">
                  <c:v>14.920833587646484</c:v>
                </c:pt>
                <c:pt idx="739">
                  <c:v>14.941667556762695</c:v>
                </c:pt>
                <c:pt idx="740">
                  <c:v>14.96250057220459</c:v>
                </c:pt>
                <c:pt idx="741">
                  <c:v>14.983333587646484</c:v>
                </c:pt>
                <c:pt idx="742">
                  <c:v>15.004167556762695</c:v>
                </c:pt>
                <c:pt idx="743">
                  <c:v>15.02500057220459</c:v>
                </c:pt>
                <c:pt idx="744">
                  <c:v>15.045833587646484</c:v>
                </c:pt>
                <c:pt idx="745">
                  <c:v>15.066667556762695</c:v>
                </c:pt>
                <c:pt idx="746">
                  <c:v>15.08750057220459</c:v>
                </c:pt>
                <c:pt idx="747">
                  <c:v>15.108333587646484</c:v>
                </c:pt>
                <c:pt idx="748">
                  <c:v>15.129167556762695</c:v>
                </c:pt>
                <c:pt idx="749">
                  <c:v>15.15000057220459</c:v>
                </c:pt>
                <c:pt idx="750">
                  <c:v>15.170833587646484</c:v>
                </c:pt>
                <c:pt idx="751">
                  <c:v>15.191667556762695</c:v>
                </c:pt>
                <c:pt idx="752">
                  <c:v>15.21250057220459</c:v>
                </c:pt>
                <c:pt idx="753">
                  <c:v>15.233333587646484</c:v>
                </c:pt>
                <c:pt idx="754">
                  <c:v>15.254167556762695</c:v>
                </c:pt>
                <c:pt idx="755">
                  <c:v>15.27500057220459</c:v>
                </c:pt>
                <c:pt idx="756">
                  <c:v>15.295833587646484</c:v>
                </c:pt>
                <c:pt idx="757">
                  <c:v>15.316667556762695</c:v>
                </c:pt>
                <c:pt idx="758">
                  <c:v>15.33750057220459</c:v>
                </c:pt>
                <c:pt idx="759">
                  <c:v>15.358333587646484</c:v>
                </c:pt>
                <c:pt idx="760">
                  <c:v>15.379167556762695</c:v>
                </c:pt>
                <c:pt idx="761">
                  <c:v>15.40000057220459</c:v>
                </c:pt>
                <c:pt idx="762">
                  <c:v>15.420833587646484</c:v>
                </c:pt>
                <c:pt idx="763">
                  <c:v>15.441667556762695</c:v>
                </c:pt>
                <c:pt idx="764">
                  <c:v>15.46250057220459</c:v>
                </c:pt>
                <c:pt idx="765">
                  <c:v>15.483333587646484</c:v>
                </c:pt>
                <c:pt idx="766">
                  <c:v>15.504167556762695</c:v>
                </c:pt>
                <c:pt idx="767">
                  <c:v>15.52500057220459</c:v>
                </c:pt>
                <c:pt idx="768">
                  <c:v>15.545833587646484</c:v>
                </c:pt>
                <c:pt idx="769">
                  <c:v>15.566667556762695</c:v>
                </c:pt>
                <c:pt idx="770">
                  <c:v>15.58750057220459</c:v>
                </c:pt>
                <c:pt idx="771">
                  <c:v>15.608333587646484</c:v>
                </c:pt>
                <c:pt idx="772">
                  <c:v>15.629167556762695</c:v>
                </c:pt>
                <c:pt idx="773">
                  <c:v>15.65000057220459</c:v>
                </c:pt>
                <c:pt idx="774">
                  <c:v>15.670833587646484</c:v>
                </c:pt>
                <c:pt idx="775">
                  <c:v>15.691667556762695</c:v>
                </c:pt>
                <c:pt idx="776">
                  <c:v>15.71250057220459</c:v>
                </c:pt>
                <c:pt idx="777">
                  <c:v>15.733333587646484</c:v>
                </c:pt>
                <c:pt idx="778">
                  <c:v>15.754167556762695</c:v>
                </c:pt>
                <c:pt idx="779">
                  <c:v>15.77500057220459</c:v>
                </c:pt>
                <c:pt idx="780">
                  <c:v>15.795833587646484</c:v>
                </c:pt>
                <c:pt idx="781">
                  <c:v>15.816667556762695</c:v>
                </c:pt>
                <c:pt idx="782">
                  <c:v>15.83750057220459</c:v>
                </c:pt>
                <c:pt idx="783">
                  <c:v>15.858333587646484</c:v>
                </c:pt>
                <c:pt idx="784">
                  <c:v>15.879167556762695</c:v>
                </c:pt>
                <c:pt idx="785">
                  <c:v>15.90000057220459</c:v>
                </c:pt>
                <c:pt idx="786">
                  <c:v>15.920833587646484</c:v>
                </c:pt>
                <c:pt idx="787">
                  <c:v>15.941667556762695</c:v>
                </c:pt>
                <c:pt idx="788">
                  <c:v>15.96250057220459</c:v>
                </c:pt>
                <c:pt idx="789">
                  <c:v>15.983333587646484</c:v>
                </c:pt>
                <c:pt idx="790">
                  <c:v>16.004167556762695</c:v>
                </c:pt>
                <c:pt idx="791">
                  <c:v>16.024999618530273</c:v>
                </c:pt>
                <c:pt idx="792">
                  <c:v>16.045833587646484</c:v>
                </c:pt>
                <c:pt idx="793">
                  <c:v>16.066667556762695</c:v>
                </c:pt>
                <c:pt idx="794">
                  <c:v>16.087499618530273</c:v>
                </c:pt>
                <c:pt idx="795">
                  <c:v>16.108333587646484</c:v>
                </c:pt>
                <c:pt idx="796">
                  <c:v>16.129167556762695</c:v>
                </c:pt>
                <c:pt idx="797">
                  <c:v>16.149999618530273</c:v>
                </c:pt>
                <c:pt idx="798">
                  <c:v>16.170833587646484</c:v>
                </c:pt>
                <c:pt idx="799">
                  <c:v>16.191667556762695</c:v>
                </c:pt>
                <c:pt idx="800">
                  <c:v>16.212499618530273</c:v>
                </c:pt>
                <c:pt idx="801">
                  <c:v>16.233333587646484</c:v>
                </c:pt>
                <c:pt idx="802">
                  <c:v>16.254167556762695</c:v>
                </c:pt>
                <c:pt idx="803">
                  <c:v>16.274999618530273</c:v>
                </c:pt>
                <c:pt idx="804">
                  <c:v>16.295833587646484</c:v>
                </c:pt>
                <c:pt idx="805">
                  <c:v>16.316667556762695</c:v>
                </c:pt>
                <c:pt idx="806">
                  <c:v>16.337499618530273</c:v>
                </c:pt>
                <c:pt idx="807">
                  <c:v>16.358333587646484</c:v>
                </c:pt>
                <c:pt idx="808">
                  <c:v>16.379167556762695</c:v>
                </c:pt>
                <c:pt idx="809">
                  <c:v>16.399999618530273</c:v>
                </c:pt>
                <c:pt idx="810">
                  <c:v>16.420833587646484</c:v>
                </c:pt>
                <c:pt idx="811">
                  <c:v>16.441667556762695</c:v>
                </c:pt>
                <c:pt idx="812">
                  <c:v>16.462499618530273</c:v>
                </c:pt>
                <c:pt idx="813">
                  <c:v>16.483333587646484</c:v>
                </c:pt>
                <c:pt idx="814">
                  <c:v>16.504167556762695</c:v>
                </c:pt>
                <c:pt idx="815">
                  <c:v>16.524999618530273</c:v>
                </c:pt>
                <c:pt idx="816">
                  <c:v>16.545833587646484</c:v>
                </c:pt>
                <c:pt idx="817">
                  <c:v>16.566667556762695</c:v>
                </c:pt>
                <c:pt idx="818">
                  <c:v>16.587499618530273</c:v>
                </c:pt>
                <c:pt idx="819">
                  <c:v>16.608333587646484</c:v>
                </c:pt>
                <c:pt idx="820">
                  <c:v>16.629167556762695</c:v>
                </c:pt>
                <c:pt idx="821">
                  <c:v>16.649999618530273</c:v>
                </c:pt>
                <c:pt idx="822">
                  <c:v>16.670833587646484</c:v>
                </c:pt>
                <c:pt idx="823">
                  <c:v>16.691667556762695</c:v>
                </c:pt>
                <c:pt idx="824">
                  <c:v>16.712499618530273</c:v>
                </c:pt>
                <c:pt idx="825">
                  <c:v>16.733333587646484</c:v>
                </c:pt>
                <c:pt idx="826">
                  <c:v>16.754167556762695</c:v>
                </c:pt>
                <c:pt idx="827">
                  <c:v>16.774999618530273</c:v>
                </c:pt>
                <c:pt idx="828">
                  <c:v>16.795833587646484</c:v>
                </c:pt>
                <c:pt idx="829">
                  <c:v>16.816667556762695</c:v>
                </c:pt>
                <c:pt idx="830">
                  <c:v>16.837499618530273</c:v>
                </c:pt>
                <c:pt idx="831">
                  <c:v>16.858333587646484</c:v>
                </c:pt>
                <c:pt idx="832">
                  <c:v>16.879167556762695</c:v>
                </c:pt>
                <c:pt idx="833">
                  <c:v>16.899999618530273</c:v>
                </c:pt>
                <c:pt idx="834">
                  <c:v>16.920833587646484</c:v>
                </c:pt>
                <c:pt idx="835">
                  <c:v>16.941667556762695</c:v>
                </c:pt>
                <c:pt idx="836">
                  <c:v>16.962499618530273</c:v>
                </c:pt>
                <c:pt idx="837">
                  <c:v>16.983333587646484</c:v>
                </c:pt>
                <c:pt idx="838">
                  <c:v>17.004167556762695</c:v>
                </c:pt>
                <c:pt idx="839">
                  <c:v>17.024999618530273</c:v>
                </c:pt>
                <c:pt idx="840">
                  <c:v>17.045833587646484</c:v>
                </c:pt>
                <c:pt idx="841">
                  <c:v>17.066667556762695</c:v>
                </c:pt>
                <c:pt idx="842">
                  <c:v>17.087499618530273</c:v>
                </c:pt>
                <c:pt idx="843">
                  <c:v>17.108333587646484</c:v>
                </c:pt>
                <c:pt idx="844">
                  <c:v>17.129167556762695</c:v>
                </c:pt>
                <c:pt idx="845">
                  <c:v>17.149999618530273</c:v>
                </c:pt>
                <c:pt idx="846">
                  <c:v>17.170833587646484</c:v>
                </c:pt>
                <c:pt idx="847">
                  <c:v>17.191667556762695</c:v>
                </c:pt>
                <c:pt idx="848">
                  <c:v>17.212499618530273</c:v>
                </c:pt>
                <c:pt idx="849">
                  <c:v>17.233333587646484</c:v>
                </c:pt>
                <c:pt idx="850">
                  <c:v>17.254167556762695</c:v>
                </c:pt>
                <c:pt idx="851">
                  <c:v>17.274999618530273</c:v>
                </c:pt>
                <c:pt idx="852">
                  <c:v>17.295833587646484</c:v>
                </c:pt>
                <c:pt idx="853">
                  <c:v>17.316667556762695</c:v>
                </c:pt>
                <c:pt idx="854">
                  <c:v>17.337499618530273</c:v>
                </c:pt>
                <c:pt idx="855">
                  <c:v>17.358333587646484</c:v>
                </c:pt>
                <c:pt idx="856">
                  <c:v>17.379167556762695</c:v>
                </c:pt>
                <c:pt idx="857">
                  <c:v>17.399999618530273</c:v>
                </c:pt>
                <c:pt idx="858">
                  <c:v>17.420833587646484</c:v>
                </c:pt>
                <c:pt idx="859">
                  <c:v>17.441667556762695</c:v>
                </c:pt>
                <c:pt idx="860">
                  <c:v>17.462499618530273</c:v>
                </c:pt>
                <c:pt idx="861">
                  <c:v>17.483333587646484</c:v>
                </c:pt>
                <c:pt idx="862">
                  <c:v>17.504167556762695</c:v>
                </c:pt>
                <c:pt idx="863">
                  <c:v>17.524999618530273</c:v>
                </c:pt>
                <c:pt idx="864">
                  <c:v>17.545833587646484</c:v>
                </c:pt>
                <c:pt idx="865">
                  <c:v>17.566667556762695</c:v>
                </c:pt>
                <c:pt idx="866">
                  <c:v>17.587499618530273</c:v>
                </c:pt>
                <c:pt idx="867">
                  <c:v>17.608333587646484</c:v>
                </c:pt>
                <c:pt idx="868">
                  <c:v>17.629167556762695</c:v>
                </c:pt>
                <c:pt idx="869">
                  <c:v>17.649999618530273</c:v>
                </c:pt>
                <c:pt idx="870">
                  <c:v>17.670833587646484</c:v>
                </c:pt>
                <c:pt idx="871">
                  <c:v>17.691667556762695</c:v>
                </c:pt>
                <c:pt idx="872">
                  <c:v>17.712499618530273</c:v>
                </c:pt>
                <c:pt idx="873">
                  <c:v>17.733333587646484</c:v>
                </c:pt>
                <c:pt idx="874">
                  <c:v>17.754167556762695</c:v>
                </c:pt>
                <c:pt idx="875">
                  <c:v>17.774999618530273</c:v>
                </c:pt>
                <c:pt idx="876">
                  <c:v>17.795833587646484</c:v>
                </c:pt>
                <c:pt idx="877">
                  <c:v>17.816667556762695</c:v>
                </c:pt>
                <c:pt idx="878">
                  <c:v>17.837499618530273</c:v>
                </c:pt>
                <c:pt idx="879">
                  <c:v>17.858333587646484</c:v>
                </c:pt>
                <c:pt idx="880">
                  <c:v>17.879167556762695</c:v>
                </c:pt>
                <c:pt idx="881">
                  <c:v>17.899999618530273</c:v>
                </c:pt>
                <c:pt idx="882">
                  <c:v>17.920833587646484</c:v>
                </c:pt>
                <c:pt idx="883">
                  <c:v>17.941667556762695</c:v>
                </c:pt>
                <c:pt idx="884">
                  <c:v>17.962499618530273</c:v>
                </c:pt>
                <c:pt idx="885">
                  <c:v>17.983333587646484</c:v>
                </c:pt>
                <c:pt idx="886">
                  <c:v>18.004167556762695</c:v>
                </c:pt>
                <c:pt idx="887">
                  <c:v>18.024999618530273</c:v>
                </c:pt>
                <c:pt idx="888">
                  <c:v>18.045833587646484</c:v>
                </c:pt>
                <c:pt idx="889">
                  <c:v>18.066667556762695</c:v>
                </c:pt>
                <c:pt idx="890">
                  <c:v>18.087499618530273</c:v>
                </c:pt>
                <c:pt idx="891">
                  <c:v>18.108333587646484</c:v>
                </c:pt>
                <c:pt idx="892">
                  <c:v>18.129167556762695</c:v>
                </c:pt>
                <c:pt idx="893">
                  <c:v>18.149999618530273</c:v>
                </c:pt>
                <c:pt idx="894">
                  <c:v>18.170833587646484</c:v>
                </c:pt>
                <c:pt idx="895">
                  <c:v>18.191667556762695</c:v>
                </c:pt>
                <c:pt idx="896">
                  <c:v>18.212499618530273</c:v>
                </c:pt>
                <c:pt idx="897">
                  <c:v>18.233333587646484</c:v>
                </c:pt>
                <c:pt idx="898">
                  <c:v>18.254167556762695</c:v>
                </c:pt>
                <c:pt idx="899">
                  <c:v>18.274999618530273</c:v>
                </c:pt>
                <c:pt idx="900">
                  <c:v>18.295833587646484</c:v>
                </c:pt>
                <c:pt idx="901">
                  <c:v>18.316667556762695</c:v>
                </c:pt>
                <c:pt idx="902">
                  <c:v>18.337499618530273</c:v>
                </c:pt>
                <c:pt idx="903">
                  <c:v>18.358333587646484</c:v>
                </c:pt>
                <c:pt idx="904">
                  <c:v>18.379167556762695</c:v>
                </c:pt>
                <c:pt idx="905">
                  <c:v>18.399999618530273</c:v>
                </c:pt>
                <c:pt idx="906">
                  <c:v>18.420833587646484</c:v>
                </c:pt>
                <c:pt idx="907">
                  <c:v>18.441667556762695</c:v>
                </c:pt>
                <c:pt idx="908">
                  <c:v>18.462499618530273</c:v>
                </c:pt>
                <c:pt idx="909">
                  <c:v>18.483333587646484</c:v>
                </c:pt>
                <c:pt idx="910">
                  <c:v>18.504167556762695</c:v>
                </c:pt>
                <c:pt idx="911">
                  <c:v>18.524999618530273</c:v>
                </c:pt>
                <c:pt idx="912">
                  <c:v>18.545833587646484</c:v>
                </c:pt>
                <c:pt idx="913">
                  <c:v>18.566667556762695</c:v>
                </c:pt>
                <c:pt idx="914">
                  <c:v>18.587499618530273</c:v>
                </c:pt>
                <c:pt idx="915">
                  <c:v>18.608333587646484</c:v>
                </c:pt>
                <c:pt idx="916">
                  <c:v>18.629167556762695</c:v>
                </c:pt>
                <c:pt idx="917">
                  <c:v>18.649999618530273</c:v>
                </c:pt>
                <c:pt idx="918">
                  <c:v>18.670833587646484</c:v>
                </c:pt>
                <c:pt idx="919">
                  <c:v>18.691667556762695</c:v>
                </c:pt>
                <c:pt idx="920">
                  <c:v>18.712499618530273</c:v>
                </c:pt>
                <c:pt idx="921">
                  <c:v>18.733333587646484</c:v>
                </c:pt>
                <c:pt idx="922">
                  <c:v>18.754167556762695</c:v>
                </c:pt>
                <c:pt idx="923">
                  <c:v>18.774999618530273</c:v>
                </c:pt>
                <c:pt idx="924">
                  <c:v>18.795833587646484</c:v>
                </c:pt>
                <c:pt idx="925">
                  <c:v>18.816667556762695</c:v>
                </c:pt>
                <c:pt idx="926">
                  <c:v>18.837499618530273</c:v>
                </c:pt>
                <c:pt idx="927">
                  <c:v>18.858333587646484</c:v>
                </c:pt>
                <c:pt idx="928">
                  <c:v>18.879167556762695</c:v>
                </c:pt>
                <c:pt idx="929">
                  <c:v>18.899999618530273</c:v>
                </c:pt>
                <c:pt idx="930">
                  <c:v>18.920833587646484</c:v>
                </c:pt>
                <c:pt idx="931">
                  <c:v>18.941667556762695</c:v>
                </c:pt>
                <c:pt idx="932">
                  <c:v>18.962499618530273</c:v>
                </c:pt>
                <c:pt idx="933">
                  <c:v>18.983333587646484</c:v>
                </c:pt>
                <c:pt idx="934">
                  <c:v>19.004167556762695</c:v>
                </c:pt>
                <c:pt idx="935">
                  <c:v>19.024999618530273</c:v>
                </c:pt>
                <c:pt idx="936">
                  <c:v>19.045833587646484</c:v>
                </c:pt>
                <c:pt idx="937">
                  <c:v>19.066667556762695</c:v>
                </c:pt>
                <c:pt idx="938">
                  <c:v>19.087499618530273</c:v>
                </c:pt>
                <c:pt idx="939">
                  <c:v>19.108333587646484</c:v>
                </c:pt>
                <c:pt idx="940">
                  <c:v>19.129167556762695</c:v>
                </c:pt>
                <c:pt idx="941">
                  <c:v>19.149999618530273</c:v>
                </c:pt>
                <c:pt idx="942">
                  <c:v>19.170833587646484</c:v>
                </c:pt>
                <c:pt idx="943">
                  <c:v>19.191667556762695</c:v>
                </c:pt>
                <c:pt idx="944">
                  <c:v>19.212499618530273</c:v>
                </c:pt>
                <c:pt idx="945">
                  <c:v>19.233333587646484</c:v>
                </c:pt>
                <c:pt idx="946">
                  <c:v>19.254167556762695</c:v>
                </c:pt>
                <c:pt idx="947">
                  <c:v>19.274999618530273</c:v>
                </c:pt>
                <c:pt idx="948">
                  <c:v>19.295833587646484</c:v>
                </c:pt>
                <c:pt idx="949">
                  <c:v>19.316667556762695</c:v>
                </c:pt>
                <c:pt idx="950">
                  <c:v>19.337499618530273</c:v>
                </c:pt>
                <c:pt idx="951">
                  <c:v>19.358333587646484</c:v>
                </c:pt>
                <c:pt idx="952">
                  <c:v>19.379167556762695</c:v>
                </c:pt>
                <c:pt idx="953">
                  <c:v>19.399999618530273</c:v>
                </c:pt>
                <c:pt idx="954">
                  <c:v>19.420833587646484</c:v>
                </c:pt>
                <c:pt idx="955">
                  <c:v>19.441667556762695</c:v>
                </c:pt>
                <c:pt idx="956">
                  <c:v>19.462499618530273</c:v>
                </c:pt>
                <c:pt idx="957">
                  <c:v>19.483333587646484</c:v>
                </c:pt>
                <c:pt idx="958">
                  <c:v>19.504167556762695</c:v>
                </c:pt>
                <c:pt idx="959">
                  <c:v>19.524999618530273</c:v>
                </c:pt>
                <c:pt idx="960">
                  <c:v>19.545833587646484</c:v>
                </c:pt>
                <c:pt idx="961">
                  <c:v>19.566667556762695</c:v>
                </c:pt>
                <c:pt idx="962">
                  <c:v>19.587499618530273</c:v>
                </c:pt>
                <c:pt idx="963">
                  <c:v>19.608333587646484</c:v>
                </c:pt>
                <c:pt idx="964">
                  <c:v>19.629167556762695</c:v>
                </c:pt>
                <c:pt idx="965">
                  <c:v>19.649999618530273</c:v>
                </c:pt>
                <c:pt idx="966">
                  <c:v>19.670833587646484</c:v>
                </c:pt>
                <c:pt idx="967">
                  <c:v>19.691667556762695</c:v>
                </c:pt>
                <c:pt idx="968">
                  <c:v>19.712499618530273</c:v>
                </c:pt>
                <c:pt idx="969">
                  <c:v>19.733333587646484</c:v>
                </c:pt>
                <c:pt idx="970">
                  <c:v>19.754167556762695</c:v>
                </c:pt>
                <c:pt idx="971">
                  <c:v>19.774999618530273</c:v>
                </c:pt>
                <c:pt idx="972">
                  <c:v>19.795833587646484</c:v>
                </c:pt>
                <c:pt idx="973">
                  <c:v>19.816667556762695</c:v>
                </c:pt>
                <c:pt idx="974">
                  <c:v>19.837499618530273</c:v>
                </c:pt>
                <c:pt idx="975">
                  <c:v>19.858333587646484</c:v>
                </c:pt>
                <c:pt idx="976">
                  <c:v>19.879167556762695</c:v>
                </c:pt>
                <c:pt idx="977">
                  <c:v>19.899999618530273</c:v>
                </c:pt>
                <c:pt idx="978">
                  <c:v>19.920833587646484</c:v>
                </c:pt>
                <c:pt idx="979">
                  <c:v>19.941667556762695</c:v>
                </c:pt>
                <c:pt idx="980">
                  <c:v>19.962499618530273</c:v>
                </c:pt>
                <c:pt idx="981">
                  <c:v>19.983333587646484</c:v>
                </c:pt>
              </c:numCache>
            </c:numRef>
          </c:cat>
          <c:val>
            <c:numRef>
              <c:f>'[Chart in Microsoft PowerPoint]Bus frequency'!$C$8:$C$989</c:f>
              <c:numCache>
                <c:formatCode>General</c:formatCode>
                <c:ptCount val="982"/>
                <c:pt idx="0">
                  <c:v>60</c:v>
                </c:pt>
                <c:pt idx="1">
                  <c:v>59.999996185302734</c:v>
                </c:pt>
                <c:pt idx="2">
                  <c:v>59.999992370605469</c:v>
                </c:pt>
                <c:pt idx="3">
                  <c:v>59.999992370605469</c:v>
                </c:pt>
                <c:pt idx="4">
                  <c:v>59.999988555908203</c:v>
                </c:pt>
                <c:pt idx="5">
                  <c:v>59.999988555908203</c:v>
                </c:pt>
                <c:pt idx="6">
                  <c:v>59.999988555908203</c:v>
                </c:pt>
                <c:pt idx="7">
                  <c:v>59.999984741210938</c:v>
                </c:pt>
                <c:pt idx="8">
                  <c:v>59.999984741210938</c:v>
                </c:pt>
                <c:pt idx="9">
                  <c:v>59.999984741210938</c:v>
                </c:pt>
                <c:pt idx="10">
                  <c:v>59.999984741210938</c:v>
                </c:pt>
                <c:pt idx="11">
                  <c:v>59.999984741210938</c:v>
                </c:pt>
                <c:pt idx="12">
                  <c:v>59.999984741210938</c:v>
                </c:pt>
                <c:pt idx="13">
                  <c:v>59.999984741210938</c:v>
                </c:pt>
                <c:pt idx="14">
                  <c:v>59.999984741210938</c:v>
                </c:pt>
                <c:pt idx="15">
                  <c:v>59.999984741210938</c:v>
                </c:pt>
                <c:pt idx="16">
                  <c:v>59.999988555908203</c:v>
                </c:pt>
                <c:pt idx="17">
                  <c:v>59.999984741210938</c:v>
                </c:pt>
                <c:pt idx="18">
                  <c:v>59.999984741210938</c:v>
                </c:pt>
                <c:pt idx="19">
                  <c:v>59.999984741210938</c:v>
                </c:pt>
                <c:pt idx="20">
                  <c:v>59.999984741210938</c:v>
                </c:pt>
                <c:pt idx="21">
                  <c:v>59.999980926513672</c:v>
                </c:pt>
                <c:pt idx="22">
                  <c:v>59.999980926513672</c:v>
                </c:pt>
                <c:pt idx="23">
                  <c:v>59.999977111816406</c:v>
                </c:pt>
                <c:pt idx="24">
                  <c:v>59.999973297119141</c:v>
                </c:pt>
                <c:pt idx="25">
                  <c:v>59.999973297119141</c:v>
                </c:pt>
                <c:pt idx="26">
                  <c:v>59.981967926025391</c:v>
                </c:pt>
                <c:pt idx="27">
                  <c:v>59.966907501220703</c:v>
                </c:pt>
                <c:pt idx="28">
                  <c:v>59.952049255371094</c:v>
                </c:pt>
                <c:pt idx="29">
                  <c:v>59.937202453613281</c:v>
                </c:pt>
                <c:pt idx="30">
                  <c:v>59.922492980957031</c:v>
                </c:pt>
                <c:pt idx="31">
                  <c:v>59.907974243164063</c:v>
                </c:pt>
                <c:pt idx="32">
                  <c:v>59.893669128417969</c:v>
                </c:pt>
                <c:pt idx="33">
                  <c:v>59.879611968994141</c:v>
                </c:pt>
                <c:pt idx="34">
                  <c:v>59.865840911865234</c:v>
                </c:pt>
                <c:pt idx="35">
                  <c:v>59.852474212646484</c:v>
                </c:pt>
                <c:pt idx="36">
                  <c:v>59.839550018310547</c:v>
                </c:pt>
                <c:pt idx="37">
                  <c:v>59.827117919921875</c:v>
                </c:pt>
                <c:pt idx="38">
                  <c:v>59.815208435058594</c:v>
                </c:pt>
                <c:pt idx="39">
                  <c:v>59.803810119628906</c:v>
                </c:pt>
                <c:pt idx="40">
                  <c:v>59.792896270751953</c:v>
                </c:pt>
                <c:pt idx="41">
                  <c:v>59.782428741455078</c:v>
                </c:pt>
                <c:pt idx="42">
                  <c:v>59.772350311279297</c:v>
                </c:pt>
                <c:pt idx="43">
                  <c:v>59.762580871582031</c:v>
                </c:pt>
                <c:pt idx="44">
                  <c:v>59.753097534179688</c:v>
                </c:pt>
                <c:pt idx="45">
                  <c:v>59.743797302246094</c:v>
                </c:pt>
                <c:pt idx="46">
                  <c:v>59.734634399414062</c:v>
                </c:pt>
                <c:pt idx="47">
                  <c:v>59.725547790527344</c:v>
                </c:pt>
                <c:pt idx="48">
                  <c:v>59.716510772705078</c:v>
                </c:pt>
                <c:pt idx="49">
                  <c:v>59.707469940185547</c:v>
                </c:pt>
                <c:pt idx="50">
                  <c:v>59.698390960693359</c:v>
                </c:pt>
                <c:pt idx="51">
                  <c:v>59.689239501953125</c:v>
                </c:pt>
                <c:pt idx="52">
                  <c:v>59.679977416992188</c:v>
                </c:pt>
                <c:pt idx="53">
                  <c:v>59.670619964599609</c:v>
                </c:pt>
                <c:pt idx="54">
                  <c:v>59.661125183105469</c:v>
                </c:pt>
                <c:pt idx="55">
                  <c:v>59.655364990234375</c:v>
                </c:pt>
                <c:pt idx="56">
                  <c:v>59.653362274169922</c:v>
                </c:pt>
                <c:pt idx="57">
                  <c:v>59.651359558105469</c:v>
                </c:pt>
                <c:pt idx="58">
                  <c:v>59.649360656738281</c:v>
                </c:pt>
                <c:pt idx="59">
                  <c:v>59.647354125976563</c:v>
                </c:pt>
                <c:pt idx="60">
                  <c:v>59.645351409912109</c:v>
                </c:pt>
                <c:pt idx="61">
                  <c:v>59.643344879150391</c:v>
                </c:pt>
                <c:pt idx="62">
                  <c:v>59.641334533691406</c:v>
                </c:pt>
                <c:pt idx="63">
                  <c:v>59.633472442626953</c:v>
                </c:pt>
                <c:pt idx="64">
                  <c:v>59.631431579589844</c:v>
                </c:pt>
                <c:pt idx="65">
                  <c:v>59.62939453125</c:v>
                </c:pt>
                <c:pt idx="66">
                  <c:v>59.627349853515625</c:v>
                </c:pt>
                <c:pt idx="67">
                  <c:v>59.623329162597656</c:v>
                </c:pt>
                <c:pt idx="68">
                  <c:v>59.621273040771484</c:v>
                </c:pt>
                <c:pt idx="69">
                  <c:v>59.619213104248047</c:v>
                </c:pt>
                <c:pt idx="70">
                  <c:v>59.617149353027344</c:v>
                </c:pt>
                <c:pt idx="71">
                  <c:v>59.615081787109375</c:v>
                </c:pt>
                <c:pt idx="72">
                  <c:v>59.613010406494141</c:v>
                </c:pt>
                <c:pt idx="73">
                  <c:v>59.610935211181641</c:v>
                </c:pt>
                <c:pt idx="74">
                  <c:v>59.606853485107422</c:v>
                </c:pt>
                <c:pt idx="75">
                  <c:v>59.604759216308594</c:v>
                </c:pt>
                <c:pt idx="76">
                  <c:v>59.594505310058594</c:v>
                </c:pt>
                <c:pt idx="77">
                  <c:v>59.586208343505859</c:v>
                </c:pt>
                <c:pt idx="78">
                  <c:v>59.575656890869141</c:v>
                </c:pt>
                <c:pt idx="79">
                  <c:v>59.565032958984375</c:v>
                </c:pt>
                <c:pt idx="80">
                  <c:v>59.554283142089844</c:v>
                </c:pt>
                <c:pt idx="81">
                  <c:v>59.543426513671875</c:v>
                </c:pt>
                <c:pt idx="82">
                  <c:v>59.532482147216797</c:v>
                </c:pt>
                <c:pt idx="83">
                  <c:v>59.521488189697266</c:v>
                </c:pt>
                <c:pt idx="84">
                  <c:v>59.510452270507812</c:v>
                </c:pt>
                <c:pt idx="85">
                  <c:v>59.499393463134766</c:v>
                </c:pt>
                <c:pt idx="86">
                  <c:v>59.494960784912109</c:v>
                </c:pt>
                <c:pt idx="87">
                  <c:v>59.493850708007812</c:v>
                </c:pt>
                <c:pt idx="88">
                  <c:v>59.493228912353516</c:v>
                </c:pt>
                <c:pt idx="89">
                  <c:v>59.492633819580078</c:v>
                </c:pt>
                <c:pt idx="90">
                  <c:v>59.491851806640625</c:v>
                </c:pt>
                <c:pt idx="91">
                  <c:v>59.490020751953125</c:v>
                </c:pt>
                <c:pt idx="92">
                  <c:v>59.484817504882813</c:v>
                </c:pt>
                <c:pt idx="93">
                  <c:v>59.479057312011719</c:v>
                </c:pt>
                <c:pt idx="94">
                  <c:v>59.473102569580078</c:v>
                </c:pt>
                <c:pt idx="95">
                  <c:v>59.467124938964844</c:v>
                </c:pt>
                <c:pt idx="96">
                  <c:v>59.461231231689453</c:v>
                </c:pt>
                <c:pt idx="97">
                  <c:v>59.455493927001953</c:v>
                </c:pt>
                <c:pt idx="98">
                  <c:v>59.449958801269531</c:v>
                </c:pt>
                <c:pt idx="99">
                  <c:v>59.444648742675781</c:v>
                </c:pt>
                <c:pt idx="100">
                  <c:v>59.4395751953125</c:v>
                </c:pt>
                <c:pt idx="101">
                  <c:v>59.434749603271484</c:v>
                </c:pt>
                <c:pt idx="102">
                  <c:v>59.430202484130859</c:v>
                </c:pt>
                <c:pt idx="103">
                  <c:v>59.425952911376953</c:v>
                </c:pt>
                <c:pt idx="104">
                  <c:v>59.422046661376953</c:v>
                </c:pt>
                <c:pt idx="105">
                  <c:v>59.418525695800781</c:v>
                </c:pt>
                <c:pt idx="106">
                  <c:v>59.4154052734375</c:v>
                </c:pt>
                <c:pt idx="107">
                  <c:v>59.412696838378906</c:v>
                </c:pt>
                <c:pt idx="108">
                  <c:v>59.410392761230469</c:v>
                </c:pt>
                <c:pt idx="109">
                  <c:v>59.40850830078125</c:v>
                </c:pt>
                <c:pt idx="110">
                  <c:v>59.406997680664063</c:v>
                </c:pt>
                <c:pt idx="111">
                  <c:v>59.405895233154297</c:v>
                </c:pt>
                <c:pt idx="112">
                  <c:v>59.405170440673828</c:v>
                </c:pt>
                <c:pt idx="113">
                  <c:v>59.404815673828125</c:v>
                </c:pt>
                <c:pt idx="114">
                  <c:v>59.404800415039063</c:v>
                </c:pt>
                <c:pt idx="115">
                  <c:v>59.405105590820313</c:v>
                </c:pt>
                <c:pt idx="116">
                  <c:v>59.405693054199219</c:v>
                </c:pt>
                <c:pt idx="117">
                  <c:v>59.406536102294922</c:v>
                </c:pt>
                <c:pt idx="118">
                  <c:v>59.4075927734375</c:v>
                </c:pt>
                <c:pt idx="119">
                  <c:v>59.408790588378906</c:v>
                </c:pt>
                <c:pt idx="120">
                  <c:v>59.410118103027344</c:v>
                </c:pt>
                <c:pt idx="121">
                  <c:v>59.411518096923828</c:v>
                </c:pt>
                <c:pt idx="122">
                  <c:v>59.412952423095703</c:v>
                </c:pt>
                <c:pt idx="123">
                  <c:v>59.414379119873047</c:v>
                </c:pt>
                <c:pt idx="124">
                  <c:v>59.415763854980469</c:v>
                </c:pt>
                <c:pt idx="125">
                  <c:v>59.417068481445312</c:v>
                </c:pt>
                <c:pt idx="126">
                  <c:v>59.418258666992188</c:v>
                </c:pt>
                <c:pt idx="127">
                  <c:v>59.419315338134766</c:v>
                </c:pt>
                <c:pt idx="128">
                  <c:v>59.420207977294922</c:v>
                </c:pt>
                <c:pt idx="129">
                  <c:v>59.420913696289063</c:v>
                </c:pt>
                <c:pt idx="130">
                  <c:v>59.421421051025391</c:v>
                </c:pt>
                <c:pt idx="131">
                  <c:v>59.421707153320313</c:v>
                </c:pt>
                <c:pt idx="132">
                  <c:v>59.421764373779297</c:v>
                </c:pt>
                <c:pt idx="133">
                  <c:v>59.421585083007813</c:v>
                </c:pt>
                <c:pt idx="134">
                  <c:v>59.421161651611328</c:v>
                </c:pt>
                <c:pt idx="135">
                  <c:v>59.420501708984375</c:v>
                </c:pt>
                <c:pt idx="136">
                  <c:v>59.419589996337891</c:v>
                </c:pt>
                <c:pt idx="137">
                  <c:v>59.418472290039063</c:v>
                </c:pt>
                <c:pt idx="138">
                  <c:v>59.417121887207031</c:v>
                </c:pt>
                <c:pt idx="139">
                  <c:v>59.415573120117188</c:v>
                </c:pt>
                <c:pt idx="140">
                  <c:v>59.413833618164062</c:v>
                </c:pt>
                <c:pt idx="141">
                  <c:v>59.41192626953125</c:v>
                </c:pt>
                <c:pt idx="142">
                  <c:v>59.409870147705078</c:v>
                </c:pt>
                <c:pt idx="143">
                  <c:v>59.407688140869141</c:v>
                </c:pt>
                <c:pt idx="144">
                  <c:v>59.405403137207031</c:v>
                </c:pt>
                <c:pt idx="145">
                  <c:v>59.403045654296875</c:v>
                </c:pt>
                <c:pt idx="146">
                  <c:v>59.400638580322266</c:v>
                </c:pt>
                <c:pt idx="147">
                  <c:v>59.398208618164063</c:v>
                </c:pt>
                <c:pt idx="148">
                  <c:v>59.395786285400391</c:v>
                </c:pt>
                <c:pt idx="149">
                  <c:v>59.393394470214844</c:v>
                </c:pt>
                <c:pt idx="150">
                  <c:v>59.391059875488281</c:v>
                </c:pt>
                <c:pt idx="151">
                  <c:v>59.388805389404297</c:v>
                </c:pt>
                <c:pt idx="152">
                  <c:v>59.386650085449219</c:v>
                </c:pt>
                <c:pt idx="153">
                  <c:v>59.384616851806641</c:v>
                </c:pt>
                <c:pt idx="154">
                  <c:v>59.382717132568359</c:v>
                </c:pt>
                <c:pt idx="155">
                  <c:v>59.380950927734375</c:v>
                </c:pt>
                <c:pt idx="156">
                  <c:v>59.379348754882813</c:v>
                </c:pt>
                <c:pt idx="157">
                  <c:v>59.377910614013672</c:v>
                </c:pt>
                <c:pt idx="158">
                  <c:v>59.376640319824219</c:v>
                </c:pt>
                <c:pt idx="159">
                  <c:v>59.37554931640625</c:v>
                </c:pt>
                <c:pt idx="160">
                  <c:v>59.374629974365234</c:v>
                </c:pt>
                <c:pt idx="161">
                  <c:v>59.373882293701172</c:v>
                </c:pt>
                <c:pt idx="162">
                  <c:v>59.373306274414063</c:v>
                </c:pt>
                <c:pt idx="163">
                  <c:v>59.372901916503906</c:v>
                </c:pt>
                <c:pt idx="164">
                  <c:v>59.372631072998047</c:v>
                </c:pt>
                <c:pt idx="165">
                  <c:v>59.372516632080078</c:v>
                </c:pt>
                <c:pt idx="166">
                  <c:v>59.372531890869141</c:v>
                </c:pt>
                <c:pt idx="167">
                  <c:v>59.372669219970703</c:v>
                </c:pt>
                <c:pt idx="168">
                  <c:v>59.372917175292969</c:v>
                </c:pt>
                <c:pt idx="169">
                  <c:v>59.373256683349609</c:v>
                </c:pt>
                <c:pt idx="170">
                  <c:v>59.373676300048828</c:v>
                </c:pt>
                <c:pt idx="171">
                  <c:v>59.374160766601563</c:v>
                </c:pt>
                <c:pt idx="172">
                  <c:v>59.374713897705078</c:v>
                </c:pt>
                <c:pt idx="173">
                  <c:v>59.375293731689453</c:v>
                </c:pt>
                <c:pt idx="174">
                  <c:v>59.375904083251953</c:v>
                </c:pt>
                <c:pt idx="175">
                  <c:v>59.376537322998047</c:v>
                </c:pt>
                <c:pt idx="176">
                  <c:v>59.377178192138672</c:v>
                </c:pt>
                <c:pt idx="177">
                  <c:v>59.3778076171875</c:v>
                </c:pt>
                <c:pt idx="178">
                  <c:v>59.378421783447266</c:v>
                </c:pt>
                <c:pt idx="179">
                  <c:v>59.379013061523437</c:v>
                </c:pt>
                <c:pt idx="180">
                  <c:v>59.379566192626953</c:v>
                </c:pt>
                <c:pt idx="181">
                  <c:v>59.380077362060547</c:v>
                </c:pt>
                <c:pt idx="182">
                  <c:v>59.380535125732422</c:v>
                </c:pt>
                <c:pt idx="183">
                  <c:v>59.380935668945313</c:v>
                </c:pt>
                <c:pt idx="184">
                  <c:v>59.381275177001953</c:v>
                </c:pt>
                <c:pt idx="185">
                  <c:v>59.381542205810547</c:v>
                </c:pt>
                <c:pt idx="186">
                  <c:v>59.381740570068359</c:v>
                </c:pt>
                <c:pt idx="187">
                  <c:v>59.381866455078125</c:v>
                </c:pt>
                <c:pt idx="188">
                  <c:v>59.381916046142578</c:v>
                </c:pt>
                <c:pt idx="189">
                  <c:v>59.381881713867187</c:v>
                </c:pt>
                <c:pt idx="190">
                  <c:v>59.381763458251953</c:v>
                </c:pt>
                <c:pt idx="191">
                  <c:v>59.381576538085938</c:v>
                </c:pt>
                <c:pt idx="192">
                  <c:v>59.381301879882812</c:v>
                </c:pt>
                <c:pt idx="193">
                  <c:v>59.380954742431641</c:v>
                </c:pt>
                <c:pt idx="194">
                  <c:v>59.380523681640625</c:v>
                </c:pt>
                <c:pt idx="195">
                  <c:v>59.380027770996094</c:v>
                </c:pt>
                <c:pt idx="196">
                  <c:v>59.379463195800781</c:v>
                </c:pt>
                <c:pt idx="197">
                  <c:v>59.378837585449219</c:v>
                </c:pt>
                <c:pt idx="198">
                  <c:v>59.378158569335937</c:v>
                </c:pt>
                <c:pt idx="199">
                  <c:v>59.377433776855469</c:v>
                </c:pt>
                <c:pt idx="200">
                  <c:v>59.376674652099609</c:v>
                </c:pt>
                <c:pt idx="201">
                  <c:v>59.375885009765625</c:v>
                </c:pt>
                <c:pt idx="202">
                  <c:v>59.375076293945313</c:v>
                </c:pt>
                <c:pt idx="203">
                  <c:v>59.374256134033203</c:v>
                </c:pt>
                <c:pt idx="204">
                  <c:v>59.373432159423828</c:v>
                </c:pt>
                <c:pt idx="205">
                  <c:v>59.372615814208984</c:v>
                </c:pt>
                <c:pt idx="206">
                  <c:v>59.371822357177734</c:v>
                </c:pt>
                <c:pt idx="207">
                  <c:v>59.371055603027344</c:v>
                </c:pt>
                <c:pt idx="208">
                  <c:v>59.370323181152344</c:v>
                </c:pt>
                <c:pt idx="209">
                  <c:v>59.369636535644531</c:v>
                </c:pt>
                <c:pt idx="210">
                  <c:v>59.369007110595703</c:v>
                </c:pt>
                <c:pt idx="211">
                  <c:v>59.368438720703125</c:v>
                </c:pt>
                <c:pt idx="212">
                  <c:v>59.367938995361328</c:v>
                </c:pt>
                <c:pt idx="213">
                  <c:v>59.367511749267578</c:v>
                </c:pt>
                <c:pt idx="214">
                  <c:v>59.367156982421875</c:v>
                </c:pt>
                <c:pt idx="215">
                  <c:v>59.36688232421875</c:v>
                </c:pt>
                <c:pt idx="216">
                  <c:v>59.366691589355469</c:v>
                </c:pt>
                <c:pt idx="217">
                  <c:v>59.366588592529297</c:v>
                </c:pt>
                <c:pt idx="218">
                  <c:v>59.366550445556641</c:v>
                </c:pt>
                <c:pt idx="219">
                  <c:v>59.366603851318359</c:v>
                </c:pt>
                <c:pt idx="220">
                  <c:v>59.366733551025391</c:v>
                </c:pt>
                <c:pt idx="221">
                  <c:v>59.366939544677734</c:v>
                </c:pt>
                <c:pt idx="222">
                  <c:v>59.367214202880859</c:v>
                </c:pt>
                <c:pt idx="223">
                  <c:v>59.367557525634766</c:v>
                </c:pt>
                <c:pt idx="224">
                  <c:v>59.367961883544922</c:v>
                </c:pt>
                <c:pt idx="225">
                  <c:v>59.368415832519531</c:v>
                </c:pt>
                <c:pt idx="226">
                  <c:v>59.368923187255859</c:v>
                </c:pt>
                <c:pt idx="227">
                  <c:v>59.369461059570313</c:v>
                </c:pt>
                <c:pt idx="228">
                  <c:v>59.370033264160156</c:v>
                </c:pt>
                <c:pt idx="229">
                  <c:v>59.370628356933594</c:v>
                </c:pt>
                <c:pt idx="230">
                  <c:v>59.371242523193359</c:v>
                </c:pt>
                <c:pt idx="231">
                  <c:v>59.371868133544922</c:v>
                </c:pt>
                <c:pt idx="232">
                  <c:v>59.372493743896484</c:v>
                </c:pt>
                <c:pt idx="233">
                  <c:v>59.373123168945313</c:v>
                </c:pt>
                <c:pt idx="234">
                  <c:v>59.373733520507813</c:v>
                </c:pt>
                <c:pt idx="235">
                  <c:v>59.374332427978516</c:v>
                </c:pt>
                <c:pt idx="236">
                  <c:v>59.374912261962891</c:v>
                </c:pt>
                <c:pt idx="237">
                  <c:v>59.375465393066406</c:v>
                </c:pt>
                <c:pt idx="238">
                  <c:v>59.375988006591797</c:v>
                </c:pt>
                <c:pt idx="239">
                  <c:v>59.376483917236328</c:v>
                </c:pt>
                <c:pt idx="240">
                  <c:v>59.376937866210937</c:v>
                </c:pt>
                <c:pt idx="241">
                  <c:v>59.377357482910156</c:v>
                </c:pt>
                <c:pt idx="242">
                  <c:v>59.377738952636719</c:v>
                </c:pt>
                <c:pt idx="243">
                  <c:v>59.378078460693359</c:v>
                </c:pt>
                <c:pt idx="244">
                  <c:v>59.378376007080078</c:v>
                </c:pt>
                <c:pt idx="245">
                  <c:v>59.378635406494141</c:v>
                </c:pt>
                <c:pt idx="246">
                  <c:v>59.378856658935547</c:v>
                </c:pt>
                <c:pt idx="247">
                  <c:v>59.379043579101563</c:v>
                </c:pt>
                <c:pt idx="248">
                  <c:v>59.379192352294922</c:v>
                </c:pt>
                <c:pt idx="249">
                  <c:v>59.379314422607422</c:v>
                </c:pt>
                <c:pt idx="250">
                  <c:v>59.379405975341797</c:v>
                </c:pt>
                <c:pt idx="251">
                  <c:v>59.379470825195313</c:v>
                </c:pt>
                <c:pt idx="252">
                  <c:v>59.379508972167969</c:v>
                </c:pt>
                <c:pt idx="253">
                  <c:v>59.379528045654297</c:v>
                </c:pt>
                <c:pt idx="254">
                  <c:v>59.379531860351563</c:v>
                </c:pt>
                <c:pt idx="255">
                  <c:v>59.379528045654297</c:v>
                </c:pt>
                <c:pt idx="256">
                  <c:v>59.379512786865234</c:v>
                </c:pt>
                <c:pt idx="257">
                  <c:v>59.379493713378906</c:v>
                </c:pt>
                <c:pt idx="258">
                  <c:v>59.379474639892578</c:v>
                </c:pt>
                <c:pt idx="259">
                  <c:v>59.379467010498047</c:v>
                </c:pt>
                <c:pt idx="260">
                  <c:v>59.379463195800781</c:v>
                </c:pt>
                <c:pt idx="261">
                  <c:v>59.379470825195313</c:v>
                </c:pt>
                <c:pt idx="262">
                  <c:v>59.379497528076172</c:v>
                </c:pt>
                <c:pt idx="263">
                  <c:v>59.379539489746094</c:v>
                </c:pt>
                <c:pt idx="264">
                  <c:v>59.379608154296875</c:v>
                </c:pt>
                <c:pt idx="265">
                  <c:v>59.379695892333984</c:v>
                </c:pt>
                <c:pt idx="266">
                  <c:v>59.379814147949219</c:v>
                </c:pt>
                <c:pt idx="267">
                  <c:v>59.379955291748047</c:v>
                </c:pt>
                <c:pt idx="268">
                  <c:v>59.380130767822266</c:v>
                </c:pt>
                <c:pt idx="269">
                  <c:v>59.380336761474609</c:v>
                </c:pt>
                <c:pt idx="270">
                  <c:v>59.380577087402344</c:v>
                </c:pt>
                <c:pt idx="271">
                  <c:v>59.380855560302734</c:v>
                </c:pt>
                <c:pt idx="272">
                  <c:v>59.381160736083984</c:v>
                </c:pt>
                <c:pt idx="273">
                  <c:v>59.381504058837891</c:v>
                </c:pt>
                <c:pt idx="274">
                  <c:v>59.381881713867187</c:v>
                </c:pt>
                <c:pt idx="275">
                  <c:v>59.382293701171875</c:v>
                </c:pt>
                <c:pt idx="276">
                  <c:v>59.382736206054687</c:v>
                </c:pt>
                <c:pt idx="277">
                  <c:v>59.383209228515625</c:v>
                </c:pt>
                <c:pt idx="278">
                  <c:v>59.383712768554687</c:v>
                </c:pt>
                <c:pt idx="279">
                  <c:v>59.384243011474609</c:v>
                </c:pt>
                <c:pt idx="280">
                  <c:v>59.384799957275391</c:v>
                </c:pt>
                <c:pt idx="281">
                  <c:v>59.385379791259766</c:v>
                </c:pt>
                <c:pt idx="282">
                  <c:v>59.385978698730469</c:v>
                </c:pt>
                <c:pt idx="283">
                  <c:v>59.386592864990234</c:v>
                </c:pt>
                <c:pt idx="284">
                  <c:v>59.387226104736328</c:v>
                </c:pt>
                <c:pt idx="285">
                  <c:v>59.387866973876953</c:v>
                </c:pt>
                <c:pt idx="286">
                  <c:v>59.388515472412109</c:v>
                </c:pt>
                <c:pt idx="287">
                  <c:v>59.389171600341797</c:v>
                </c:pt>
                <c:pt idx="288">
                  <c:v>59.38983154296875</c:v>
                </c:pt>
                <c:pt idx="289">
                  <c:v>59.390491485595703</c:v>
                </c:pt>
                <c:pt idx="290">
                  <c:v>59.391147613525391</c:v>
                </c:pt>
                <c:pt idx="291">
                  <c:v>59.391799926757812</c:v>
                </c:pt>
                <c:pt idx="292">
                  <c:v>59.392444610595703</c:v>
                </c:pt>
                <c:pt idx="293">
                  <c:v>59.393081665039063</c:v>
                </c:pt>
                <c:pt idx="294">
                  <c:v>59.393707275390625</c:v>
                </c:pt>
                <c:pt idx="295">
                  <c:v>59.394321441650391</c:v>
                </c:pt>
                <c:pt idx="296">
                  <c:v>59.394924163818359</c:v>
                </c:pt>
                <c:pt idx="297">
                  <c:v>59.395519256591797</c:v>
                </c:pt>
                <c:pt idx="298">
                  <c:v>59.396099090576172</c:v>
                </c:pt>
                <c:pt idx="299">
                  <c:v>59.396663665771484</c:v>
                </c:pt>
                <c:pt idx="300">
                  <c:v>59.397216796875</c:v>
                </c:pt>
                <c:pt idx="301">
                  <c:v>59.397754669189453</c:v>
                </c:pt>
                <c:pt idx="302">
                  <c:v>59.398284912109375</c:v>
                </c:pt>
                <c:pt idx="303">
                  <c:v>59.398799896240234</c:v>
                </c:pt>
                <c:pt idx="304">
                  <c:v>59.399303436279297</c:v>
                </c:pt>
                <c:pt idx="305">
                  <c:v>59.399795532226563</c:v>
                </c:pt>
                <c:pt idx="306">
                  <c:v>59.400283813476562</c:v>
                </c:pt>
                <c:pt idx="307">
                  <c:v>59.4007568359375</c:v>
                </c:pt>
                <c:pt idx="308">
                  <c:v>59.401226043701172</c:v>
                </c:pt>
                <c:pt idx="309">
                  <c:v>59.401691436767578</c:v>
                </c:pt>
                <c:pt idx="310">
                  <c:v>59.402149200439453</c:v>
                </c:pt>
                <c:pt idx="311">
                  <c:v>59.402606964111328</c:v>
                </c:pt>
                <c:pt idx="312">
                  <c:v>59.403060913085937</c:v>
                </c:pt>
                <c:pt idx="313">
                  <c:v>59.403514862060547</c:v>
                </c:pt>
                <c:pt idx="314">
                  <c:v>59.403972625732422</c:v>
                </c:pt>
                <c:pt idx="315">
                  <c:v>59.404430389404297</c:v>
                </c:pt>
                <c:pt idx="316">
                  <c:v>59.404891967773438</c:v>
                </c:pt>
                <c:pt idx="317">
                  <c:v>59.405361175537109</c:v>
                </c:pt>
                <c:pt idx="318">
                  <c:v>59.405838012695313</c:v>
                </c:pt>
                <c:pt idx="319">
                  <c:v>59.406318664550781</c:v>
                </c:pt>
                <c:pt idx="320">
                  <c:v>59.406810760498047</c:v>
                </c:pt>
                <c:pt idx="321">
                  <c:v>59.407310485839844</c:v>
                </c:pt>
                <c:pt idx="322">
                  <c:v>59.407821655273437</c:v>
                </c:pt>
                <c:pt idx="323">
                  <c:v>59.408340454101563</c:v>
                </c:pt>
                <c:pt idx="324">
                  <c:v>59.40887451171875</c:v>
                </c:pt>
                <c:pt idx="325">
                  <c:v>59.409420013427734</c:v>
                </c:pt>
                <c:pt idx="326">
                  <c:v>59.409976959228516</c:v>
                </c:pt>
                <c:pt idx="327">
                  <c:v>59.410545349121094</c:v>
                </c:pt>
                <c:pt idx="328">
                  <c:v>59.411128997802734</c:v>
                </c:pt>
                <c:pt idx="329">
                  <c:v>59.411724090576172</c:v>
                </c:pt>
                <c:pt idx="330">
                  <c:v>59.412330627441406</c:v>
                </c:pt>
                <c:pt idx="331">
                  <c:v>59.412948608398438</c:v>
                </c:pt>
                <c:pt idx="332">
                  <c:v>59.413581848144531</c:v>
                </c:pt>
                <c:pt idx="333">
                  <c:v>59.414226531982422</c:v>
                </c:pt>
                <c:pt idx="334">
                  <c:v>59.414886474609375</c:v>
                </c:pt>
                <c:pt idx="335">
                  <c:v>59.415554046630859</c:v>
                </c:pt>
                <c:pt idx="336">
                  <c:v>59.416233062744141</c:v>
                </c:pt>
                <c:pt idx="337">
                  <c:v>59.416923522949219</c:v>
                </c:pt>
                <c:pt idx="338">
                  <c:v>59.417625427246094</c:v>
                </c:pt>
                <c:pt idx="339">
                  <c:v>59.418331146240234</c:v>
                </c:pt>
                <c:pt idx="340">
                  <c:v>59.419052124023438</c:v>
                </c:pt>
                <c:pt idx="341">
                  <c:v>59.419773101806641</c:v>
                </c:pt>
                <c:pt idx="342">
                  <c:v>59.420501708984375</c:v>
                </c:pt>
                <c:pt idx="343">
                  <c:v>59.421245574951172</c:v>
                </c:pt>
                <c:pt idx="344">
                  <c:v>59.421989440917969</c:v>
                </c:pt>
                <c:pt idx="345">
                  <c:v>59.422737121582031</c:v>
                </c:pt>
                <c:pt idx="346">
                  <c:v>59.423488616943359</c:v>
                </c:pt>
                <c:pt idx="347">
                  <c:v>59.424243927001953</c:v>
                </c:pt>
                <c:pt idx="348">
                  <c:v>59.424995422363281</c:v>
                </c:pt>
                <c:pt idx="349">
                  <c:v>59.425754547119141</c:v>
                </c:pt>
                <c:pt idx="350">
                  <c:v>59.426506042480469</c:v>
                </c:pt>
                <c:pt idx="351">
                  <c:v>59.427253723144531</c:v>
                </c:pt>
                <c:pt idx="352">
                  <c:v>59.428005218505859</c:v>
                </c:pt>
                <c:pt idx="353">
                  <c:v>59.428752899169922</c:v>
                </c:pt>
                <c:pt idx="354">
                  <c:v>59.429500579833984</c:v>
                </c:pt>
                <c:pt idx="355">
                  <c:v>59.430244445800781</c:v>
                </c:pt>
                <c:pt idx="356">
                  <c:v>59.430976867675781</c:v>
                </c:pt>
                <c:pt idx="357">
                  <c:v>59.431716918945313</c:v>
                </c:pt>
                <c:pt idx="358">
                  <c:v>59.432449340820313</c:v>
                </c:pt>
                <c:pt idx="359">
                  <c:v>59.433174133300781</c:v>
                </c:pt>
                <c:pt idx="360">
                  <c:v>59.433895111083984</c:v>
                </c:pt>
                <c:pt idx="361">
                  <c:v>59.434616088867187</c:v>
                </c:pt>
                <c:pt idx="362">
                  <c:v>59.435329437255859</c:v>
                </c:pt>
                <c:pt idx="363">
                  <c:v>59.436042785644531</c:v>
                </c:pt>
                <c:pt idx="364">
                  <c:v>59.436752319335938</c:v>
                </c:pt>
                <c:pt idx="365">
                  <c:v>59.437454223632813</c:v>
                </c:pt>
                <c:pt idx="366">
                  <c:v>59.438156127929687</c:v>
                </c:pt>
                <c:pt idx="367">
                  <c:v>59.438858032226563</c:v>
                </c:pt>
                <c:pt idx="368">
                  <c:v>59.439552307128906</c:v>
                </c:pt>
                <c:pt idx="369">
                  <c:v>59.44024658203125</c:v>
                </c:pt>
                <c:pt idx="370">
                  <c:v>59.440937042236328</c:v>
                </c:pt>
                <c:pt idx="371">
                  <c:v>59.441631317138672</c:v>
                </c:pt>
                <c:pt idx="372">
                  <c:v>59.44232177734375</c:v>
                </c:pt>
                <c:pt idx="373">
                  <c:v>59.443012237548828</c:v>
                </c:pt>
                <c:pt idx="374">
                  <c:v>59.443706512451172</c:v>
                </c:pt>
                <c:pt idx="375">
                  <c:v>59.44439697265625</c:v>
                </c:pt>
                <c:pt idx="376">
                  <c:v>59.445087432861328</c:v>
                </c:pt>
                <c:pt idx="377">
                  <c:v>59.445781707763672</c:v>
                </c:pt>
                <c:pt idx="378">
                  <c:v>59.446475982666016</c:v>
                </c:pt>
                <c:pt idx="379">
                  <c:v>59.447170257568359</c:v>
                </c:pt>
                <c:pt idx="380">
                  <c:v>59.4478759765625</c:v>
                </c:pt>
                <c:pt idx="381">
                  <c:v>59.448577880859375</c:v>
                </c:pt>
                <c:pt idx="382">
                  <c:v>59.449283599853516</c:v>
                </c:pt>
                <c:pt idx="383">
                  <c:v>59.450000762939453</c:v>
                </c:pt>
                <c:pt idx="384">
                  <c:v>59.450714111328125</c:v>
                </c:pt>
                <c:pt idx="385">
                  <c:v>59.451435089111328</c:v>
                </c:pt>
                <c:pt idx="386">
                  <c:v>59.452156066894531</c:v>
                </c:pt>
                <c:pt idx="387">
                  <c:v>59.452884674072266</c:v>
                </c:pt>
                <c:pt idx="388">
                  <c:v>59.453617095947266</c:v>
                </c:pt>
                <c:pt idx="389">
                  <c:v>59.454345703125</c:v>
                </c:pt>
                <c:pt idx="390">
                  <c:v>59.455081939697266</c:v>
                </c:pt>
                <c:pt idx="391">
                  <c:v>59.455821990966797</c:v>
                </c:pt>
                <c:pt idx="392">
                  <c:v>59.456565856933594</c:v>
                </c:pt>
                <c:pt idx="393">
                  <c:v>59.457313537597656</c:v>
                </c:pt>
                <c:pt idx="394">
                  <c:v>59.458065032958984</c:v>
                </c:pt>
                <c:pt idx="395">
                  <c:v>59.458824157714844</c:v>
                </c:pt>
                <c:pt idx="396">
                  <c:v>59.459583282470703</c:v>
                </c:pt>
                <c:pt idx="397">
                  <c:v>59.460346221923828</c:v>
                </c:pt>
                <c:pt idx="398">
                  <c:v>59.461116790771484</c:v>
                </c:pt>
                <c:pt idx="399">
                  <c:v>59.461883544921875</c:v>
                </c:pt>
                <c:pt idx="400">
                  <c:v>59.462661743164062</c:v>
                </c:pt>
                <c:pt idx="401">
                  <c:v>59.463436126708984</c:v>
                </c:pt>
                <c:pt idx="402">
                  <c:v>59.464218139648438</c:v>
                </c:pt>
                <c:pt idx="403">
                  <c:v>59.465000152587891</c:v>
                </c:pt>
                <c:pt idx="404">
                  <c:v>59.465785980224609</c:v>
                </c:pt>
                <c:pt idx="405">
                  <c:v>59.466571807861328</c:v>
                </c:pt>
                <c:pt idx="406">
                  <c:v>59.467361450195313</c:v>
                </c:pt>
                <c:pt idx="407">
                  <c:v>59.468151092529297</c:v>
                </c:pt>
                <c:pt idx="408">
                  <c:v>59.468940734863281</c:v>
                </c:pt>
                <c:pt idx="409">
                  <c:v>59.4697265625</c:v>
                </c:pt>
                <c:pt idx="410">
                  <c:v>59.470516204833984</c:v>
                </c:pt>
                <c:pt idx="411">
                  <c:v>59.471305847167969</c:v>
                </c:pt>
                <c:pt idx="412">
                  <c:v>59.472091674804687</c:v>
                </c:pt>
                <c:pt idx="413">
                  <c:v>59.472877502441406</c:v>
                </c:pt>
                <c:pt idx="414">
                  <c:v>59.473659515380859</c:v>
                </c:pt>
                <c:pt idx="415">
                  <c:v>59.474445343017578</c:v>
                </c:pt>
                <c:pt idx="416">
                  <c:v>59.475223541259766</c:v>
                </c:pt>
                <c:pt idx="417">
                  <c:v>59.476001739501953</c:v>
                </c:pt>
                <c:pt idx="418">
                  <c:v>59.476776123046875</c:v>
                </c:pt>
                <c:pt idx="419">
                  <c:v>59.477546691894531</c:v>
                </c:pt>
                <c:pt idx="420">
                  <c:v>59.478313446044922</c:v>
                </c:pt>
                <c:pt idx="421">
                  <c:v>59.479080200195313</c:v>
                </c:pt>
                <c:pt idx="422">
                  <c:v>59.479839324951172</c:v>
                </c:pt>
                <c:pt idx="423">
                  <c:v>59.480594635009766</c:v>
                </c:pt>
                <c:pt idx="424">
                  <c:v>59.481353759765625</c:v>
                </c:pt>
                <c:pt idx="425">
                  <c:v>59.482101440429687</c:v>
                </c:pt>
                <c:pt idx="426">
                  <c:v>59.482845306396484</c:v>
                </c:pt>
                <c:pt idx="427">
                  <c:v>59.483585357666016</c:v>
                </c:pt>
                <c:pt idx="428">
                  <c:v>59.484325408935547</c:v>
                </c:pt>
                <c:pt idx="429">
                  <c:v>59.485057830810547</c:v>
                </c:pt>
                <c:pt idx="430">
                  <c:v>59.485786437988281</c:v>
                </c:pt>
                <c:pt idx="431">
                  <c:v>59.48651123046875</c:v>
                </c:pt>
                <c:pt idx="432">
                  <c:v>59.487228393554688</c:v>
                </c:pt>
                <c:pt idx="433">
                  <c:v>59.487945556640625</c:v>
                </c:pt>
                <c:pt idx="434">
                  <c:v>59.488655090332031</c:v>
                </c:pt>
                <c:pt idx="435">
                  <c:v>59.489360809326172</c:v>
                </c:pt>
                <c:pt idx="436">
                  <c:v>59.490070343017578</c:v>
                </c:pt>
                <c:pt idx="437">
                  <c:v>59.490772247314453</c:v>
                </c:pt>
                <c:pt idx="438">
                  <c:v>59.491474151611328</c:v>
                </c:pt>
                <c:pt idx="439">
                  <c:v>59.492172241210938</c:v>
                </c:pt>
                <c:pt idx="440">
                  <c:v>59.492866516113281</c:v>
                </c:pt>
                <c:pt idx="441">
                  <c:v>59.493568420410156</c:v>
                </c:pt>
                <c:pt idx="442">
                  <c:v>59.4942626953125</c:v>
                </c:pt>
                <c:pt idx="443">
                  <c:v>59.494956970214844</c:v>
                </c:pt>
                <c:pt idx="444">
                  <c:v>59.495651245117187</c:v>
                </c:pt>
                <c:pt idx="445">
                  <c:v>59.496349334716797</c:v>
                </c:pt>
                <c:pt idx="446">
                  <c:v>59.497047424316406</c:v>
                </c:pt>
                <c:pt idx="447">
                  <c:v>59.497745513916016</c:v>
                </c:pt>
                <c:pt idx="448">
                  <c:v>59.498439788818359</c:v>
                </c:pt>
                <c:pt idx="449">
                  <c:v>59.499141693115234</c:v>
                </c:pt>
                <c:pt idx="450">
                  <c:v>59.499843597412109</c:v>
                </c:pt>
                <c:pt idx="451">
                  <c:v>59.50054931640625</c:v>
                </c:pt>
                <c:pt idx="452">
                  <c:v>59.501255035400391</c:v>
                </c:pt>
                <c:pt idx="453">
                  <c:v>59.501964569091797</c:v>
                </c:pt>
                <c:pt idx="454">
                  <c:v>59.502670288085938</c:v>
                </c:pt>
                <c:pt idx="455">
                  <c:v>59.503379821777344</c:v>
                </c:pt>
                <c:pt idx="456">
                  <c:v>59.504093170166016</c:v>
                </c:pt>
                <c:pt idx="457">
                  <c:v>59.504806518554687</c:v>
                </c:pt>
                <c:pt idx="458">
                  <c:v>59.505523681640625</c:v>
                </c:pt>
                <c:pt idx="459">
                  <c:v>59.506240844726562</c:v>
                </c:pt>
                <c:pt idx="460">
                  <c:v>59.5069580078125</c:v>
                </c:pt>
                <c:pt idx="461">
                  <c:v>59.507678985595703</c:v>
                </c:pt>
                <c:pt idx="462">
                  <c:v>59.508403778076172</c:v>
                </c:pt>
                <c:pt idx="463">
                  <c:v>59.509128570556641</c:v>
                </c:pt>
                <c:pt idx="464">
                  <c:v>59.509849548339844</c:v>
                </c:pt>
                <c:pt idx="465">
                  <c:v>59.510570526123047</c:v>
                </c:pt>
                <c:pt idx="466">
                  <c:v>59.511295318603516</c:v>
                </c:pt>
                <c:pt idx="467">
                  <c:v>59.512016296386719</c:v>
                </c:pt>
                <c:pt idx="468">
                  <c:v>59.512741088867188</c:v>
                </c:pt>
                <c:pt idx="469">
                  <c:v>59.513462066650391</c:v>
                </c:pt>
                <c:pt idx="470">
                  <c:v>59.514175415039063</c:v>
                </c:pt>
                <c:pt idx="471">
                  <c:v>59.514892578125</c:v>
                </c:pt>
                <c:pt idx="472">
                  <c:v>59.515602111816406</c:v>
                </c:pt>
                <c:pt idx="473">
                  <c:v>59.516315460205078</c:v>
                </c:pt>
                <c:pt idx="474">
                  <c:v>59.517021179199219</c:v>
                </c:pt>
                <c:pt idx="475">
                  <c:v>59.517719268798828</c:v>
                </c:pt>
                <c:pt idx="476">
                  <c:v>59.518413543701172</c:v>
                </c:pt>
                <c:pt idx="477">
                  <c:v>59.51910400390625</c:v>
                </c:pt>
                <c:pt idx="478">
                  <c:v>59.519790649414063</c:v>
                </c:pt>
                <c:pt idx="479">
                  <c:v>59.520473480224609</c:v>
                </c:pt>
                <c:pt idx="480">
                  <c:v>59.521148681640625</c:v>
                </c:pt>
                <c:pt idx="481">
                  <c:v>59.521827697753906</c:v>
                </c:pt>
                <c:pt idx="482">
                  <c:v>59.522491455078125</c:v>
                </c:pt>
                <c:pt idx="483">
                  <c:v>59.523155212402344</c:v>
                </c:pt>
                <c:pt idx="484">
                  <c:v>59.523818969726563</c:v>
                </c:pt>
                <c:pt idx="485">
                  <c:v>59.524471282958984</c:v>
                </c:pt>
                <c:pt idx="486">
                  <c:v>59.525119781494141</c:v>
                </c:pt>
                <c:pt idx="487">
                  <c:v>59.525768280029297</c:v>
                </c:pt>
                <c:pt idx="488">
                  <c:v>59.526409149169922</c:v>
                </c:pt>
                <c:pt idx="489">
                  <c:v>59.527046203613281</c:v>
                </c:pt>
                <c:pt idx="490">
                  <c:v>59.527675628662109</c:v>
                </c:pt>
                <c:pt idx="491">
                  <c:v>59.528305053710938</c:v>
                </c:pt>
                <c:pt idx="492">
                  <c:v>59.5289306640625</c:v>
                </c:pt>
                <c:pt idx="493">
                  <c:v>59.529548645019531</c:v>
                </c:pt>
                <c:pt idx="494">
                  <c:v>59.530166625976562</c:v>
                </c:pt>
                <c:pt idx="495">
                  <c:v>59.530780792236328</c:v>
                </c:pt>
                <c:pt idx="496">
                  <c:v>59.531394958496094</c:v>
                </c:pt>
                <c:pt idx="497">
                  <c:v>59.532001495361328</c:v>
                </c:pt>
                <c:pt idx="498">
                  <c:v>59.532608032226563</c:v>
                </c:pt>
                <c:pt idx="499">
                  <c:v>59.533218383789062</c:v>
                </c:pt>
                <c:pt idx="500">
                  <c:v>59.533817291259766</c:v>
                </c:pt>
                <c:pt idx="501">
                  <c:v>59.534423828125</c:v>
                </c:pt>
                <c:pt idx="502">
                  <c:v>59.535026550292969</c:v>
                </c:pt>
                <c:pt idx="503">
                  <c:v>59.535629272460938</c:v>
                </c:pt>
                <c:pt idx="504">
                  <c:v>59.536231994628906</c:v>
                </c:pt>
                <c:pt idx="505">
                  <c:v>59.536834716796875</c:v>
                </c:pt>
                <c:pt idx="506">
                  <c:v>59.537437438964844</c:v>
                </c:pt>
                <c:pt idx="507">
                  <c:v>59.538040161132813</c:v>
                </c:pt>
                <c:pt idx="508">
                  <c:v>59.538646697998047</c:v>
                </c:pt>
                <c:pt idx="509">
                  <c:v>59.539249420166016</c:v>
                </c:pt>
                <c:pt idx="510">
                  <c:v>59.539859771728516</c:v>
                </c:pt>
                <c:pt idx="511">
                  <c:v>59.540462493896484</c:v>
                </c:pt>
                <c:pt idx="512">
                  <c:v>59.541069030761719</c:v>
                </c:pt>
                <c:pt idx="513">
                  <c:v>59.541679382324219</c:v>
                </c:pt>
                <c:pt idx="514">
                  <c:v>59.542285919189453</c:v>
                </c:pt>
                <c:pt idx="515">
                  <c:v>59.542892456054688</c:v>
                </c:pt>
                <c:pt idx="516">
                  <c:v>59.543502807617188</c:v>
                </c:pt>
                <c:pt idx="517">
                  <c:v>59.544109344482422</c:v>
                </c:pt>
                <c:pt idx="518">
                  <c:v>59.544719696044922</c:v>
                </c:pt>
                <c:pt idx="519">
                  <c:v>59.545326232910156</c:v>
                </c:pt>
                <c:pt idx="520">
                  <c:v>59.545932769775391</c:v>
                </c:pt>
                <c:pt idx="521">
                  <c:v>59.546539306640625</c:v>
                </c:pt>
                <c:pt idx="522">
                  <c:v>59.547142028808594</c:v>
                </c:pt>
                <c:pt idx="523">
                  <c:v>59.547752380371094</c:v>
                </c:pt>
                <c:pt idx="524">
                  <c:v>59.548355102539063</c:v>
                </c:pt>
                <c:pt idx="525">
                  <c:v>59.548957824707031</c:v>
                </c:pt>
                <c:pt idx="526">
                  <c:v>59.549552917480469</c:v>
                </c:pt>
                <c:pt idx="527">
                  <c:v>59.550155639648438</c:v>
                </c:pt>
                <c:pt idx="528">
                  <c:v>59.550750732421875</c:v>
                </c:pt>
                <c:pt idx="529">
                  <c:v>59.551345825195312</c:v>
                </c:pt>
                <c:pt idx="530">
                  <c:v>59.551933288574219</c:v>
                </c:pt>
                <c:pt idx="531">
                  <c:v>59.552524566650391</c:v>
                </c:pt>
                <c:pt idx="532">
                  <c:v>59.553108215332031</c:v>
                </c:pt>
                <c:pt idx="533">
                  <c:v>59.553688049316406</c:v>
                </c:pt>
                <c:pt idx="534">
                  <c:v>59.55426025390625</c:v>
                </c:pt>
                <c:pt idx="535">
                  <c:v>59.554832458496094</c:v>
                </c:pt>
                <c:pt idx="536">
                  <c:v>59.555400848388672</c:v>
                </c:pt>
                <c:pt idx="537">
                  <c:v>59.555961608886719</c:v>
                </c:pt>
                <c:pt idx="538">
                  <c:v>59.5565185546875</c:v>
                </c:pt>
                <c:pt idx="539">
                  <c:v>59.557079315185547</c:v>
                </c:pt>
                <c:pt idx="540">
                  <c:v>59.557624816894531</c:v>
                </c:pt>
                <c:pt idx="541">
                  <c:v>59.558170318603516</c:v>
                </c:pt>
                <c:pt idx="542">
                  <c:v>59.558704376220703</c:v>
                </c:pt>
                <c:pt idx="543">
                  <c:v>59.559246063232422</c:v>
                </c:pt>
                <c:pt idx="544">
                  <c:v>59.559776306152344</c:v>
                </c:pt>
                <c:pt idx="545">
                  <c:v>59.560302734375</c:v>
                </c:pt>
                <c:pt idx="546">
                  <c:v>59.560829162597656</c:v>
                </c:pt>
                <c:pt idx="547">
                  <c:v>59.561351776123047</c:v>
                </c:pt>
                <c:pt idx="548">
                  <c:v>59.561870574951172</c:v>
                </c:pt>
                <c:pt idx="549">
                  <c:v>59.562389373779297</c:v>
                </c:pt>
                <c:pt idx="550">
                  <c:v>59.562900543212891</c:v>
                </c:pt>
                <c:pt idx="551">
                  <c:v>59.563411712646484</c:v>
                </c:pt>
                <c:pt idx="552">
                  <c:v>59.563919067382813</c:v>
                </c:pt>
                <c:pt idx="553">
                  <c:v>59.564422607421875</c:v>
                </c:pt>
                <c:pt idx="554">
                  <c:v>59.564926147460938</c:v>
                </c:pt>
                <c:pt idx="555">
                  <c:v>59.565422058105469</c:v>
                </c:pt>
                <c:pt idx="556">
                  <c:v>59.56591796875</c:v>
                </c:pt>
                <c:pt idx="557">
                  <c:v>59.566413879394531</c:v>
                </c:pt>
                <c:pt idx="558">
                  <c:v>59.566909790039063</c:v>
                </c:pt>
                <c:pt idx="559">
                  <c:v>59.567398071289063</c:v>
                </c:pt>
                <c:pt idx="560">
                  <c:v>59.567890167236328</c:v>
                </c:pt>
                <c:pt idx="561">
                  <c:v>59.568378448486328</c:v>
                </c:pt>
                <c:pt idx="562">
                  <c:v>59.568870544433594</c:v>
                </c:pt>
                <c:pt idx="563">
                  <c:v>59.569358825683594</c:v>
                </c:pt>
                <c:pt idx="564">
                  <c:v>59.569847106933594</c:v>
                </c:pt>
                <c:pt idx="565">
                  <c:v>59.570339202880859</c:v>
                </c:pt>
                <c:pt idx="566">
                  <c:v>59.570827484130859</c:v>
                </c:pt>
                <c:pt idx="567">
                  <c:v>59.571319580078125</c:v>
                </c:pt>
                <c:pt idx="568">
                  <c:v>59.571811676025391</c:v>
                </c:pt>
                <c:pt idx="569">
                  <c:v>59.572303771972656</c:v>
                </c:pt>
                <c:pt idx="570">
                  <c:v>59.572792053222656</c:v>
                </c:pt>
                <c:pt idx="571">
                  <c:v>59.573280334472656</c:v>
                </c:pt>
                <c:pt idx="572">
                  <c:v>59.573772430419922</c:v>
                </c:pt>
                <c:pt idx="573">
                  <c:v>59.574256896972656</c:v>
                </c:pt>
                <c:pt idx="574">
                  <c:v>59.574752807617188</c:v>
                </c:pt>
                <c:pt idx="575">
                  <c:v>59.575237274169922</c:v>
                </c:pt>
                <c:pt idx="576">
                  <c:v>59.575725555419922</c:v>
                </c:pt>
                <c:pt idx="577">
                  <c:v>59.576210021972656</c:v>
                </c:pt>
                <c:pt idx="578">
                  <c:v>59.576698303222656</c:v>
                </c:pt>
                <c:pt idx="579">
                  <c:v>59.577178955078125</c:v>
                </c:pt>
                <c:pt idx="580">
                  <c:v>59.577663421630859</c:v>
                </c:pt>
                <c:pt idx="581">
                  <c:v>59.578144073486328</c:v>
                </c:pt>
                <c:pt idx="582">
                  <c:v>59.578624725341797</c:v>
                </c:pt>
                <c:pt idx="583">
                  <c:v>59.579105377197266</c:v>
                </c:pt>
                <c:pt idx="584">
                  <c:v>59.579578399658203</c:v>
                </c:pt>
                <c:pt idx="585">
                  <c:v>59.580051422119141</c:v>
                </c:pt>
                <c:pt idx="586">
                  <c:v>59.580524444580078</c:v>
                </c:pt>
                <c:pt idx="587">
                  <c:v>59.580989837646484</c:v>
                </c:pt>
                <c:pt idx="588">
                  <c:v>59.581455230712891</c:v>
                </c:pt>
                <c:pt idx="589">
                  <c:v>59.581916809082031</c:v>
                </c:pt>
                <c:pt idx="590">
                  <c:v>59.582374572753906</c:v>
                </c:pt>
                <c:pt idx="591">
                  <c:v>59.582832336425781</c:v>
                </c:pt>
                <c:pt idx="592">
                  <c:v>59.583290100097656</c:v>
                </c:pt>
                <c:pt idx="593">
                  <c:v>59.583740234375</c:v>
                </c:pt>
                <c:pt idx="594">
                  <c:v>59.584182739257813</c:v>
                </c:pt>
                <c:pt idx="595">
                  <c:v>59.584629058837891</c:v>
                </c:pt>
                <c:pt idx="596">
                  <c:v>59.585067749023438</c:v>
                </c:pt>
                <c:pt idx="597">
                  <c:v>59.585498809814453</c:v>
                </c:pt>
                <c:pt idx="598">
                  <c:v>59.585929870605469</c:v>
                </c:pt>
                <c:pt idx="599">
                  <c:v>59.586357116699219</c:v>
                </c:pt>
                <c:pt idx="600">
                  <c:v>59.586780548095703</c:v>
                </c:pt>
                <c:pt idx="601">
                  <c:v>59.587200164794922</c:v>
                </c:pt>
                <c:pt idx="602">
                  <c:v>59.587619781494141</c:v>
                </c:pt>
                <c:pt idx="603">
                  <c:v>59.588031768798828</c:v>
                </c:pt>
                <c:pt idx="604">
                  <c:v>59.58843994140625</c:v>
                </c:pt>
                <c:pt idx="605">
                  <c:v>59.588848114013672</c:v>
                </c:pt>
                <c:pt idx="606">
                  <c:v>59.589256286621094</c:v>
                </c:pt>
                <c:pt idx="607">
                  <c:v>59.589656829833984</c:v>
                </c:pt>
                <c:pt idx="608">
                  <c:v>59.590057373046875</c:v>
                </c:pt>
                <c:pt idx="609">
                  <c:v>59.590457916259766</c:v>
                </c:pt>
                <c:pt idx="610">
                  <c:v>59.590854644775391</c:v>
                </c:pt>
                <c:pt idx="611">
                  <c:v>59.591251373291016</c:v>
                </c:pt>
                <c:pt idx="612">
                  <c:v>59.591644287109375</c:v>
                </c:pt>
                <c:pt idx="613">
                  <c:v>59.592041015625</c:v>
                </c:pt>
                <c:pt idx="614">
                  <c:v>59.592430114746094</c:v>
                </c:pt>
                <c:pt idx="615">
                  <c:v>59.592819213867188</c:v>
                </c:pt>
                <c:pt idx="616">
                  <c:v>59.593208312988281</c:v>
                </c:pt>
                <c:pt idx="617">
                  <c:v>59.593589782714844</c:v>
                </c:pt>
                <c:pt idx="618">
                  <c:v>59.593975067138672</c:v>
                </c:pt>
                <c:pt idx="619">
                  <c:v>59.594364166259766</c:v>
                </c:pt>
                <c:pt idx="620">
                  <c:v>59.594745635986328</c:v>
                </c:pt>
                <c:pt idx="621">
                  <c:v>59.595127105712891</c:v>
                </c:pt>
                <c:pt idx="622">
                  <c:v>59.595512390136719</c:v>
                </c:pt>
                <c:pt idx="623">
                  <c:v>59.595890045166016</c:v>
                </c:pt>
                <c:pt idx="624">
                  <c:v>59.596271514892578</c:v>
                </c:pt>
                <c:pt idx="625">
                  <c:v>59.596652984619141</c:v>
                </c:pt>
                <c:pt idx="626">
                  <c:v>59.597030639648437</c:v>
                </c:pt>
                <c:pt idx="627">
                  <c:v>59.597412109375</c:v>
                </c:pt>
                <c:pt idx="628">
                  <c:v>59.597793579101562</c:v>
                </c:pt>
                <c:pt idx="629">
                  <c:v>59.598171234130859</c:v>
                </c:pt>
                <c:pt idx="630">
                  <c:v>59.598556518554687</c:v>
                </c:pt>
                <c:pt idx="631">
                  <c:v>59.598930358886719</c:v>
                </c:pt>
                <c:pt idx="632">
                  <c:v>59.599311828613281</c:v>
                </c:pt>
                <c:pt idx="633">
                  <c:v>59.599685668945313</c:v>
                </c:pt>
                <c:pt idx="634">
                  <c:v>59.600063323974609</c:v>
                </c:pt>
                <c:pt idx="635">
                  <c:v>59.600437164306641</c:v>
                </c:pt>
                <c:pt idx="636">
                  <c:v>59.600811004638672</c:v>
                </c:pt>
                <c:pt idx="637">
                  <c:v>59.601184844970703</c:v>
                </c:pt>
                <c:pt idx="638">
                  <c:v>59.601554870605469</c:v>
                </c:pt>
                <c:pt idx="639">
                  <c:v>59.601921081542969</c:v>
                </c:pt>
                <c:pt idx="640">
                  <c:v>59.602287292480469</c:v>
                </c:pt>
                <c:pt idx="641">
                  <c:v>59.602649688720703</c:v>
                </c:pt>
                <c:pt idx="642">
                  <c:v>59.603015899658203</c:v>
                </c:pt>
                <c:pt idx="643">
                  <c:v>59.603374481201172</c:v>
                </c:pt>
                <c:pt idx="644">
                  <c:v>59.603729248046875</c:v>
                </c:pt>
                <c:pt idx="645">
                  <c:v>59.604087829589844</c:v>
                </c:pt>
                <c:pt idx="646">
                  <c:v>59.604442596435547</c:v>
                </c:pt>
                <c:pt idx="647">
                  <c:v>59.604793548583984</c:v>
                </c:pt>
                <c:pt idx="648">
                  <c:v>59.605140686035156</c:v>
                </c:pt>
                <c:pt idx="649">
                  <c:v>59.605487823486328</c:v>
                </c:pt>
                <c:pt idx="650">
                  <c:v>59.605831146240234</c:v>
                </c:pt>
                <c:pt idx="651">
                  <c:v>59.606170654296875</c:v>
                </c:pt>
                <c:pt idx="652">
                  <c:v>59.606510162353516</c:v>
                </c:pt>
                <c:pt idx="653">
                  <c:v>59.606845855712891</c:v>
                </c:pt>
                <c:pt idx="654">
                  <c:v>59.607177734375</c:v>
                </c:pt>
                <c:pt idx="655">
                  <c:v>59.607509613037109</c:v>
                </c:pt>
                <c:pt idx="656">
                  <c:v>59.607841491699219</c:v>
                </c:pt>
                <c:pt idx="657">
                  <c:v>59.608165740966797</c:v>
                </c:pt>
                <c:pt idx="658">
                  <c:v>59.608486175537109</c:v>
                </c:pt>
                <c:pt idx="659">
                  <c:v>59.608806610107422</c:v>
                </c:pt>
                <c:pt idx="660">
                  <c:v>59.609119415283203</c:v>
                </c:pt>
                <c:pt idx="661">
                  <c:v>59.60943603515625</c:v>
                </c:pt>
                <c:pt idx="662">
                  <c:v>59.609745025634766</c:v>
                </c:pt>
                <c:pt idx="663">
                  <c:v>59.610054016113281</c:v>
                </c:pt>
                <c:pt idx="664">
                  <c:v>59.610359191894531</c:v>
                </c:pt>
                <c:pt idx="665">
                  <c:v>59.610668182373047</c:v>
                </c:pt>
                <c:pt idx="666">
                  <c:v>59.610973358154297</c:v>
                </c:pt>
                <c:pt idx="667">
                  <c:v>59.611274719238281</c:v>
                </c:pt>
                <c:pt idx="668">
                  <c:v>59.611572265625</c:v>
                </c:pt>
                <c:pt idx="669">
                  <c:v>59.61187744140625</c:v>
                </c:pt>
                <c:pt idx="670">
                  <c:v>59.612178802490234</c:v>
                </c:pt>
                <c:pt idx="671">
                  <c:v>59.612476348876953</c:v>
                </c:pt>
                <c:pt idx="672">
                  <c:v>59.612773895263672</c:v>
                </c:pt>
                <c:pt idx="673">
                  <c:v>59.613075256347656</c:v>
                </c:pt>
                <c:pt idx="674">
                  <c:v>59.613372802734375</c:v>
                </c:pt>
                <c:pt idx="675">
                  <c:v>59.613666534423828</c:v>
                </c:pt>
                <c:pt idx="676">
                  <c:v>59.613960266113281</c:v>
                </c:pt>
                <c:pt idx="677">
                  <c:v>59.614253997802734</c:v>
                </c:pt>
                <c:pt idx="678">
                  <c:v>59.614547729492188</c:v>
                </c:pt>
                <c:pt idx="679">
                  <c:v>59.614841461181641</c:v>
                </c:pt>
                <c:pt idx="680">
                  <c:v>59.615135192871094</c:v>
                </c:pt>
                <c:pt idx="681">
                  <c:v>59.615425109863281</c:v>
                </c:pt>
                <c:pt idx="682">
                  <c:v>59.615718841552734</c:v>
                </c:pt>
                <c:pt idx="683">
                  <c:v>59.616008758544922</c:v>
                </c:pt>
                <c:pt idx="684">
                  <c:v>59.616298675537109</c:v>
                </c:pt>
                <c:pt idx="685">
                  <c:v>59.616588592529297</c:v>
                </c:pt>
                <c:pt idx="686">
                  <c:v>59.616878509521484</c:v>
                </c:pt>
                <c:pt idx="687">
                  <c:v>59.617164611816406</c:v>
                </c:pt>
                <c:pt idx="688">
                  <c:v>59.617454528808594</c:v>
                </c:pt>
                <c:pt idx="689">
                  <c:v>59.61773681640625</c:v>
                </c:pt>
                <c:pt idx="690">
                  <c:v>59.618026733398437</c:v>
                </c:pt>
                <c:pt idx="691">
                  <c:v>59.618312835693359</c:v>
                </c:pt>
                <c:pt idx="692">
                  <c:v>59.618598937988281</c:v>
                </c:pt>
                <c:pt idx="693">
                  <c:v>59.618885040283203</c:v>
                </c:pt>
                <c:pt idx="694">
                  <c:v>59.619171142578125</c:v>
                </c:pt>
                <c:pt idx="695">
                  <c:v>59.619453430175781</c:v>
                </c:pt>
                <c:pt idx="696">
                  <c:v>59.619739532470703</c:v>
                </c:pt>
                <c:pt idx="697">
                  <c:v>59.620021820068359</c:v>
                </c:pt>
                <c:pt idx="698">
                  <c:v>59.620304107666016</c:v>
                </c:pt>
                <c:pt idx="699">
                  <c:v>59.620578765869141</c:v>
                </c:pt>
                <c:pt idx="700">
                  <c:v>59.620853424072266</c:v>
                </c:pt>
                <c:pt idx="701">
                  <c:v>59.621128082275391</c:v>
                </c:pt>
                <c:pt idx="702">
                  <c:v>59.62139892578125</c:v>
                </c:pt>
                <c:pt idx="703">
                  <c:v>59.621677398681641</c:v>
                </c:pt>
                <c:pt idx="704">
                  <c:v>59.621944427490234</c:v>
                </c:pt>
                <c:pt idx="705">
                  <c:v>59.622207641601562</c:v>
                </c:pt>
                <c:pt idx="706">
                  <c:v>59.622478485107422</c:v>
                </c:pt>
                <c:pt idx="707">
                  <c:v>59.62274169921875</c:v>
                </c:pt>
                <c:pt idx="708">
                  <c:v>59.623001098632813</c:v>
                </c:pt>
                <c:pt idx="709">
                  <c:v>59.623268127441406</c:v>
                </c:pt>
                <c:pt idx="710">
                  <c:v>59.623527526855469</c:v>
                </c:pt>
                <c:pt idx="711">
                  <c:v>59.623786926269531</c:v>
                </c:pt>
                <c:pt idx="712">
                  <c:v>59.624038696289063</c:v>
                </c:pt>
                <c:pt idx="713">
                  <c:v>59.624294281005859</c:v>
                </c:pt>
                <c:pt idx="714">
                  <c:v>59.624549865722656</c:v>
                </c:pt>
                <c:pt idx="715">
                  <c:v>59.624801635742188</c:v>
                </c:pt>
                <c:pt idx="716">
                  <c:v>59.625057220458984</c:v>
                </c:pt>
                <c:pt idx="717">
                  <c:v>59.625301361083984</c:v>
                </c:pt>
                <c:pt idx="718">
                  <c:v>59.62554931640625</c:v>
                </c:pt>
                <c:pt idx="719">
                  <c:v>59.625797271728516</c:v>
                </c:pt>
                <c:pt idx="720">
                  <c:v>59.62603759765625</c:v>
                </c:pt>
                <c:pt idx="721">
                  <c:v>59.62628173828125</c:v>
                </c:pt>
                <c:pt idx="722">
                  <c:v>59.62652587890625</c:v>
                </c:pt>
                <c:pt idx="723">
                  <c:v>59.626766204833984</c:v>
                </c:pt>
                <c:pt idx="724">
                  <c:v>59.627006530761719</c:v>
                </c:pt>
                <c:pt idx="725">
                  <c:v>59.627239227294922</c:v>
                </c:pt>
                <c:pt idx="726">
                  <c:v>59.627479553222656</c:v>
                </c:pt>
                <c:pt idx="727">
                  <c:v>59.627716064453125</c:v>
                </c:pt>
                <c:pt idx="728">
                  <c:v>59.627952575683594</c:v>
                </c:pt>
                <c:pt idx="729">
                  <c:v>59.628181457519531</c:v>
                </c:pt>
                <c:pt idx="730">
                  <c:v>59.628421783447266</c:v>
                </c:pt>
                <c:pt idx="731">
                  <c:v>59.628658294677734</c:v>
                </c:pt>
                <c:pt idx="732">
                  <c:v>59.628890991210937</c:v>
                </c:pt>
                <c:pt idx="733">
                  <c:v>59.629127502441406</c:v>
                </c:pt>
                <c:pt idx="734">
                  <c:v>59.629360198974609</c:v>
                </c:pt>
                <c:pt idx="735">
                  <c:v>59.629592895507813</c:v>
                </c:pt>
                <c:pt idx="736">
                  <c:v>59.629829406738281</c:v>
                </c:pt>
                <c:pt idx="737">
                  <c:v>59.630058288574219</c:v>
                </c:pt>
                <c:pt idx="738">
                  <c:v>59.630294799804688</c:v>
                </c:pt>
                <c:pt idx="739">
                  <c:v>59.630527496337891</c:v>
                </c:pt>
                <c:pt idx="740">
                  <c:v>59.630760192871094</c:v>
                </c:pt>
                <c:pt idx="741">
                  <c:v>59.630989074707031</c:v>
                </c:pt>
                <c:pt idx="742">
                  <c:v>59.631217956542969</c:v>
                </c:pt>
                <c:pt idx="743">
                  <c:v>59.631446838378906</c:v>
                </c:pt>
                <c:pt idx="744">
                  <c:v>59.631679534912109</c:v>
                </c:pt>
                <c:pt idx="745">
                  <c:v>59.631908416748047</c:v>
                </c:pt>
                <c:pt idx="746">
                  <c:v>59.632133483886719</c:v>
                </c:pt>
                <c:pt idx="747">
                  <c:v>59.632362365722656</c:v>
                </c:pt>
                <c:pt idx="748">
                  <c:v>59.632587432861328</c:v>
                </c:pt>
                <c:pt idx="749">
                  <c:v>59.632816314697266</c:v>
                </c:pt>
                <c:pt idx="750">
                  <c:v>59.633041381835938</c:v>
                </c:pt>
                <c:pt idx="751">
                  <c:v>59.633266448974609</c:v>
                </c:pt>
                <c:pt idx="752">
                  <c:v>59.633491516113281</c:v>
                </c:pt>
                <c:pt idx="753">
                  <c:v>59.633716583251953</c:v>
                </c:pt>
                <c:pt idx="754">
                  <c:v>59.633941650390625</c:v>
                </c:pt>
                <c:pt idx="755">
                  <c:v>59.634162902832031</c:v>
                </c:pt>
                <c:pt idx="756">
                  <c:v>59.634391784667969</c:v>
                </c:pt>
                <c:pt idx="757">
                  <c:v>59.634609222412109</c:v>
                </c:pt>
                <c:pt idx="758">
                  <c:v>59.63482666015625</c:v>
                </c:pt>
                <c:pt idx="759">
                  <c:v>59.635047912597656</c:v>
                </c:pt>
                <c:pt idx="760">
                  <c:v>59.635265350341797</c:v>
                </c:pt>
                <c:pt idx="761">
                  <c:v>59.635478973388672</c:v>
                </c:pt>
                <c:pt idx="762">
                  <c:v>59.635692596435547</c:v>
                </c:pt>
                <c:pt idx="763">
                  <c:v>59.635906219482422</c:v>
                </c:pt>
                <c:pt idx="764">
                  <c:v>59.636119842529297</c:v>
                </c:pt>
                <c:pt idx="765">
                  <c:v>59.636329650878906</c:v>
                </c:pt>
                <c:pt idx="766">
                  <c:v>59.63653564453125</c:v>
                </c:pt>
                <c:pt idx="767">
                  <c:v>59.636745452880859</c:v>
                </c:pt>
                <c:pt idx="768">
                  <c:v>59.636951446533203</c:v>
                </c:pt>
                <c:pt idx="769">
                  <c:v>59.637153625488281</c:v>
                </c:pt>
                <c:pt idx="770">
                  <c:v>59.637363433837891</c:v>
                </c:pt>
                <c:pt idx="771">
                  <c:v>59.637561798095703</c:v>
                </c:pt>
                <c:pt idx="772">
                  <c:v>59.637763977050781</c:v>
                </c:pt>
                <c:pt idx="773">
                  <c:v>59.637966156005859</c:v>
                </c:pt>
                <c:pt idx="774">
                  <c:v>59.638168334960938</c:v>
                </c:pt>
                <c:pt idx="775">
                  <c:v>59.63836669921875</c:v>
                </c:pt>
                <c:pt idx="776">
                  <c:v>59.638565063476563</c:v>
                </c:pt>
                <c:pt idx="777">
                  <c:v>59.638763427734375</c:v>
                </c:pt>
                <c:pt idx="778">
                  <c:v>59.638957977294922</c:v>
                </c:pt>
                <c:pt idx="779">
                  <c:v>59.639156341552734</c:v>
                </c:pt>
                <c:pt idx="780">
                  <c:v>59.639350891113281</c:v>
                </c:pt>
                <c:pt idx="781">
                  <c:v>59.639541625976563</c:v>
                </c:pt>
                <c:pt idx="782">
                  <c:v>59.639736175537109</c:v>
                </c:pt>
                <c:pt idx="783">
                  <c:v>59.639926910400391</c:v>
                </c:pt>
                <c:pt idx="784">
                  <c:v>59.640117645263672</c:v>
                </c:pt>
                <c:pt idx="785">
                  <c:v>59.640304565429688</c:v>
                </c:pt>
                <c:pt idx="786">
                  <c:v>59.640491485595703</c:v>
                </c:pt>
                <c:pt idx="787">
                  <c:v>59.640682220458984</c:v>
                </c:pt>
                <c:pt idx="788">
                  <c:v>59.640861511230469</c:v>
                </c:pt>
                <c:pt idx="789">
                  <c:v>59.64105224609375</c:v>
                </c:pt>
                <c:pt idx="790">
                  <c:v>59.641242980957031</c:v>
                </c:pt>
                <c:pt idx="791">
                  <c:v>59.641426086425781</c:v>
                </c:pt>
                <c:pt idx="792">
                  <c:v>59.641613006591797</c:v>
                </c:pt>
                <c:pt idx="793">
                  <c:v>59.641796112060547</c:v>
                </c:pt>
                <c:pt idx="794">
                  <c:v>59.641983032226563</c:v>
                </c:pt>
                <c:pt idx="795">
                  <c:v>59.642173767089844</c:v>
                </c:pt>
                <c:pt idx="796">
                  <c:v>59.642353057861328</c:v>
                </c:pt>
                <c:pt idx="797">
                  <c:v>59.642539978027344</c:v>
                </c:pt>
                <c:pt idx="798">
                  <c:v>59.642723083496094</c:v>
                </c:pt>
                <c:pt idx="799">
                  <c:v>59.642910003662109</c:v>
                </c:pt>
                <c:pt idx="800">
                  <c:v>59.643089294433594</c:v>
                </c:pt>
                <c:pt idx="801">
                  <c:v>59.643268585205078</c:v>
                </c:pt>
                <c:pt idx="802">
                  <c:v>59.643455505371094</c:v>
                </c:pt>
                <c:pt idx="803">
                  <c:v>59.643634796142578</c:v>
                </c:pt>
                <c:pt idx="804">
                  <c:v>59.643810272216797</c:v>
                </c:pt>
                <c:pt idx="805">
                  <c:v>59.643993377685547</c:v>
                </c:pt>
                <c:pt idx="806">
                  <c:v>59.644168853759766</c:v>
                </c:pt>
                <c:pt idx="807">
                  <c:v>59.644344329833984</c:v>
                </c:pt>
                <c:pt idx="808">
                  <c:v>59.644523620605469</c:v>
                </c:pt>
                <c:pt idx="809">
                  <c:v>59.644691467285156</c:v>
                </c:pt>
                <c:pt idx="810">
                  <c:v>59.644870758056641</c:v>
                </c:pt>
                <c:pt idx="811">
                  <c:v>59.645046234130859</c:v>
                </c:pt>
                <c:pt idx="812">
                  <c:v>59.645217895507813</c:v>
                </c:pt>
                <c:pt idx="813">
                  <c:v>59.645389556884766</c:v>
                </c:pt>
                <c:pt idx="814">
                  <c:v>59.645561218261719</c:v>
                </c:pt>
                <c:pt idx="815">
                  <c:v>59.645736694335938</c:v>
                </c:pt>
                <c:pt idx="816">
                  <c:v>59.645900726318359</c:v>
                </c:pt>
                <c:pt idx="817">
                  <c:v>59.646076202392578</c:v>
                </c:pt>
                <c:pt idx="818">
                  <c:v>59.646240234375</c:v>
                </c:pt>
                <c:pt idx="819">
                  <c:v>59.646408081054688</c:v>
                </c:pt>
                <c:pt idx="820">
                  <c:v>59.646575927734375</c:v>
                </c:pt>
                <c:pt idx="821">
                  <c:v>59.646739959716797</c:v>
                </c:pt>
                <c:pt idx="822">
                  <c:v>59.646903991699219</c:v>
                </c:pt>
                <c:pt idx="823">
                  <c:v>59.647064208984375</c:v>
                </c:pt>
                <c:pt idx="824">
                  <c:v>59.647224426269531</c:v>
                </c:pt>
                <c:pt idx="825">
                  <c:v>59.647380828857422</c:v>
                </c:pt>
                <c:pt idx="826">
                  <c:v>59.647544860839844</c:v>
                </c:pt>
                <c:pt idx="827">
                  <c:v>59.647697448730469</c:v>
                </c:pt>
                <c:pt idx="828">
                  <c:v>59.647853851318359</c:v>
                </c:pt>
                <c:pt idx="829">
                  <c:v>59.64801025390625</c:v>
                </c:pt>
                <c:pt idx="830">
                  <c:v>59.648159027099609</c:v>
                </c:pt>
                <c:pt idx="831">
                  <c:v>59.648311614990234</c:v>
                </c:pt>
                <c:pt idx="832">
                  <c:v>59.648464202880859</c:v>
                </c:pt>
                <c:pt idx="833">
                  <c:v>59.648616790771484</c:v>
                </c:pt>
                <c:pt idx="834">
                  <c:v>59.648761749267578</c:v>
                </c:pt>
                <c:pt idx="835">
                  <c:v>59.648918151855469</c:v>
                </c:pt>
                <c:pt idx="836">
                  <c:v>59.649059295654297</c:v>
                </c:pt>
                <c:pt idx="837">
                  <c:v>59.649208068847656</c:v>
                </c:pt>
                <c:pt idx="838">
                  <c:v>59.64935302734375</c:v>
                </c:pt>
                <c:pt idx="839">
                  <c:v>59.649497985839844</c:v>
                </c:pt>
                <c:pt idx="840">
                  <c:v>59.649646759033203</c:v>
                </c:pt>
                <c:pt idx="841">
                  <c:v>59.649787902832031</c:v>
                </c:pt>
                <c:pt idx="842">
                  <c:v>59.649932861328125</c:v>
                </c:pt>
                <c:pt idx="843">
                  <c:v>59.650070190429687</c:v>
                </c:pt>
                <c:pt idx="844">
                  <c:v>59.650218963623047</c:v>
                </c:pt>
                <c:pt idx="845">
                  <c:v>59.650352478027344</c:v>
                </c:pt>
                <c:pt idx="846">
                  <c:v>59.650497436523438</c:v>
                </c:pt>
                <c:pt idx="847">
                  <c:v>59.650634765625</c:v>
                </c:pt>
                <c:pt idx="848">
                  <c:v>59.650772094726563</c:v>
                </c:pt>
                <c:pt idx="849">
                  <c:v>59.650905609130859</c:v>
                </c:pt>
                <c:pt idx="850">
                  <c:v>59.651046752929688</c:v>
                </c:pt>
                <c:pt idx="851">
                  <c:v>59.651176452636719</c:v>
                </c:pt>
                <c:pt idx="852">
                  <c:v>59.651317596435547</c:v>
                </c:pt>
                <c:pt idx="853">
                  <c:v>59.651447296142578</c:v>
                </c:pt>
                <c:pt idx="854">
                  <c:v>59.651584625244141</c:v>
                </c:pt>
                <c:pt idx="855">
                  <c:v>59.651718139648438</c:v>
                </c:pt>
                <c:pt idx="856">
                  <c:v>59.65185546875</c:v>
                </c:pt>
                <c:pt idx="857">
                  <c:v>59.651988983154297</c:v>
                </c:pt>
                <c:pt idx="858">
                  <c:v>59.652122497558594</c:v>
                </c:pt>
                <c:pt idx="859">
                  <c:v>59.652252197265625</c:v>
                </c:pt>
                <c:pt idx="860">
                  <c:v>59.652381896972656</c:v>
                </c:pt>
                <c:pt idx="861">
                  <c:v>59.652519226074219</c:v>
                </c:pt>
                <c:pt idx="862">
                  <c:v>59.652641296386719</c:v>
                </c:pt>
                <c:pt idx="863">
                  <c:v>59.652774810791016</c:v>
                </c:pt>
                <c:pt idx="864">
                  <c:v>59.652896881103516</c:v>
                </c:pt>
                <c:pt idx="865">
                  <c:v>59.653026580810547</c:v>
                </c:pt>
                <c:pt idx="866">
                  <c:v>59.653152465820313</c:v>
                </c:pt>
                <c:pt idx="867">
                  <c:v>59.653274536132813</c:v>
                </c:pt>
                <c:pt idx="868">
                  <c:v>59.653400421142578</c:v>
                </c:pt>
                <c:pt idx="869">
                  <c:v>59.653522491455078</c:v>
                </c:pt>
                <c:pt idx="870">
                  <c:v>59.653644561767578</c:v>
                </c:pt>
                <c:pt idx="871">
                  <c:v>59.653766632080078</c:v>
                </c:pt>
                <c:pt idx="872">
                  <c:v>59.653888702392578</c:v>
                </c:pt>
                <c:pt idx="873">
                  <c:v>59.654010772705078</c:v>
                </c:pt>
                <c:pt idx="874">
                  <c:v>59.654129028320313</c:v>
                </c:pt>
                <c:pt idx="875">
                  <c:v>59.654243469238281</c:v>
                </c:pt>
                <c:pt idx="876">
                  <c:v>59.654361724853516</c:v>
                </c:pt>
                <c:pt idx="877">
                  <c:v>59.65447998046875</c:v>
                </c:pt>
                <c:pt idx="878">
                  <c:v>59.654594421386719</c:v>
                </c:pt>
                <c:pt idx="879">
                  <c:v>59.654712677001953</c:v>
                </c:pt>
                <c:pt idx="880">
                  <c:v>59.654823303222656</c:v>
                </c:pt>
                <c:pt idx="881">
                  <c:v>59.654937744140625</c:v>
                </c:pt>
                <c:pt idx="882">
                  <c:v>59.655048370361328</c:v>
                </c:pt>
                <c:pt idx="883">
                  <c:v>59.655158996582031</c:v>
                </c:pt>
                <c:pt idx="884">
                  <c:v>59.6552734375</c:v>
                </c:pt>
                <c:pt idx="885">
                  <c:v>59.655380249023438</c:v>
                </c:pt>
                <c:pt idx="886">
                  <c:v>59.655487060546875</c:v>
                </c:pt>
                <c:pt idx="887">
                  <c:v>59.655593872070312</c:v>
                </c:pt>
                <c:pt idx="888">
                  <c:v>59.655696868896484</c:v>
                </c:pt>
                <c:pt idx="889">
                  <c:v>59.655799865722656</c:v>
                </c:pt>
                <c:pt idx="890">
                  <c:v>59.655906677246094</c:v>
                </c:pt>
                <c:pt idx="891">
                  <c:v>59.656005859375</c:v>
                </c:pt>
                <c:pt idx="892">
                  <c:v>59.656112670898438</c:v>
                </c:pt>
                <c:pt idx="893">
                  <c:v>59.656208038330078</c:v>
                </c:pt>
                <c:pt idx="894">
                  <c:v>59.656307220458984</c:v>
                </c:pt>
                <c:pt idx="895">
                  <c:v>59.656414031982422</c:v>
                </c:pt>
                <c:pt idx="896">
                  <c:v>59.656509399414063</c:v>
                </c:pt>
                <c:pt idx="897">
                  <c:v>59.656608581542969</c:v>
                </c:pt>
                <c:pt idx="898">
                  <c:v>59.656707763671875</c:v>
                </c:pt>
                <c:pt idx="899">
                  <c:v>59.656806945800781</c:v>
                </c:pt>
                <c:pt idx="900">
                  <c:v>59.656902313232422</c:v>
                </c:pt>
                <c:pt idx="901">
                  <c:v>59.657001495361328</c:v>
                </c:pt>
                <c:pt idx="902">
                  <c:v>59.657096862792969</c:v>
                </c:pt>
                <c:pt idx="903">
                  <c:v>59.657192230224609</c:v>
                </c:pt>
                <c:pt idx="904">
                  <c:v>59.657283782958984</c:v>
                </c:pt>
                <c:pt idx="905">
                  <c:v>59.657379150390625</c:v>
                </c:pt>
                <c:pt idx="906">
                  <c:v>59.657470703125</c:v>
                </c:pt>
                <c:pt idx="907">
                  <c:v>59.657562255859375</c:v>
                </c:pt>
                <c:pt idx="908">
                  <c:v>59.65765380859375</c:v>
                </c:pt>
                <c:pt idx="909">
                  <c:v>59.657741546630859</c:v>
                </c:pt>
                <c:pt idx="910">
                  <c:v>59.657833099365234</c:v>
                </c:pt>
                <c:pt idx="911">
                  <c:v>59.657920837402344</c:v>
                </c:pt>
                <c:pt idx="912">
                  <c:v>59.658012390136719</c:v>
                </c:pt>
                <c:pt idx="913">
                  <c:v>59.658100128173828</c:v>
                </c:pt>
                <c:pt idx="914">
                  <c:v>59.658187866210938</c:v>
                </c:pt>
                <c:pt idx="915">
                  <c:v>59.658271789550781</c:v>
                </c:pt>
                <c:pt idx="916">
                  <c:v>59.658363342285156</c:v>
                </c:pt>
                <c:pt idx="917">
                  <c:v>59.658447265625</c:v>
                </c:pt>
                <c:pt idx="918">
                  <c:v>59.658538818359375</c:v>
                </c:pt>
                <c:pt idx="919">
                  <c:v>59.658618927001953</c:v>
                </c:pt>
                <c:pt idx="920">
                  <c:v>59.658706665039063</c:v>
                </c:pt>
                <c:pt idx="921">
                  <c:v>59.658794403076172</c:v>
                </c:pt>
                <c:pt idx="922">
                  <c:v>59.658878326416016</c:v>
                </c:pt>
                <c:pt idx="923">
                  <c:v>59.658954620361328</c:v>
                </c:pt>
                <c:pt idx="924">
                  <c:v>59.659042358398438</c:v>
                </c:pt>
                <c:pt idx="925">
                  <c:v>59.659126281738281</c:v>
                </c:pt>
                <c:pt idx="926">
                  <c:v>59.659202575683594</c:v>
                </c:pt>
                <c:pt idx="927">
                  <c:v>59.659282684326172</c:v>
                </c:pt>
                <c:pt idx="928">
                  <c:v>59.65936279296875</c:v>
                </c:pt>
                <c:pt idx="929">
                  <c:v>59.659439086914063</c:v>
                </c:pt>
                <c:pt idx="930">
                  <c:v>59.659511566162109</c:v>
                </c:pt>
                <c:pt idx="931">
                  <c:v>59.659595489501953</c:v>
                </c:pt>
                <c:pt idx="932">
                  <c:v>59.659671783447266</c:v>
                </c:pt>
                <c:pt idx="933">
                  <c:v>59.659740447998047</c:v>
                </c:pt>
                <c:pt idx="934">
                  <c:v>59.659812927246094</c:v>
                </c:pt>
                <c:pt idx="935">
                  <c:v>59.659893035888672</c:v>
                </c:pt>
                <c:pt idx="936">
                  <c:v>59.659969329833984</c:v>
                </c:pt>
                <c:pt idx="937">
                  <c:v>59.660041809082031</c:v>
                </c:pt>
                <c:pt idx="938">
                  <c:v>59.660110473632813</c:v>
                </c:pt>
                <c:pt idx="939">
                  <c:v>59.660182952880859</c:v>
                </c:pt>
                <c:pt idx="940">
                  <c:v>59.660255432128906</c:v>
                </c:pt>
                <c:pt idx="941">
                  <c:v>59.660331726074219</c:v>
                </c:pt>
                <c:pt idx="942">
                  <c:v>59.660392761230469</c:v>
                </c:pt>
                <c:pt idx="943">
                  <c:v>59.660465240478516</c:v>
                </c:pt>
                <c:pt idx="944">
                  <c:v>59.660533905029297</c:v>
                </c:pt>
                <c:pt idx="945">
                  <c:v>59.660606384277344</c:v>
                </c:pt>
                <c:pt idx="946">
                  <c:v>59.660667419433594</c:v>
                </c:pt>
                <c:pt idx="947">
                  <c:v>59.660732269287109</c:v>
                </c:pt>
                <c:pt idx="948">
                  <c:v>59.660797119140625</c:v>
                </c:pt>
                <c:pt idx="949">
                  <c:v>59.660865783691406</c:v>
                </c:pt>
                <c:pt idx="950">
                  <c:v>59.660926818847656</c:v>
                </c:pt>
                <c:pt idx="951">
                  <c:v>59.660984039306641</c:v>
                </c:pt>
                <c:pt idx="952">
                  <c:v>59.661052703857422</c:v>
                </c:pt>
                <c:pt idx="953">
                  <c:v>59.661109924316406</c:v>
                </c:pt>
                <c:pt idx="954">
                  <c:v>59.661170959472656</c:v>
                </c:pt>
                <c:pt idx="955">
                  <c:v>59.661228179931641</c:v>
                </c:pt>
                <c:pt idx="956">
                  <c:v>59.661289215087891</c:v>
                </c:pt>
                <c:pt idx="957">
                  <c:v>59.661350250244141</c:v>
                </c:pt>
                <c:pt idx="958">
                  <c:v>59.661411285400391</c:v>
                </c:pt>
                <c:pt idx="959">
                  <c:v>59.661472320556641</c:v>
                </c:pt>
                <c:pt idx="960">
                  <c:v>59.661529541015625</c:v>
                </c:pt>
                <c:pt idx="961">
                  <c:v>59.661590576171875</c:v>
                </c:pt>
                <c:pt idx="962">
                  <c:v>59.661647796630859</c:v>
                </c:pt>
                <c:pt idx="963">
                  <c:v>59.661705017089844</c:v>
                </c:pt>
                <c:pt idx="964">
                  <c:v>59.661762237548828</c:v>
                </c:pt>
                <c:pt idx="965">
                  <c:v>59.661815643310547</c:v>
                </c:pt>
                <c:pt idx="966">
                  <c:v>59.661872863769531</c:v>
                </c:pt>
                <c:pt idx="967">
                  <c:v>59.661930084228516</c:v>
                </c:pt>
                <c:pt idx="968">
                  <c:v>59.6619873046875</c:v>
                </c:pt>
                <c:pt idx="969">
                  <c:v>59.662036895751953</c:v>
                </c:pt>
                <c:pt idx="970">
                  <c:v>59.662086486816406</c:v>
                </c:pt>
                <c:pt idx="971">
                  <c:v>59.662139892578125</c:v>
                </c:pt>
                <c:pt idx="972">
                  <c:v>59.662200927734375</c:v>
                </c:pt>
                <c:pt idx="973">
                  <c:v>59.662254333496094</c:v>
                </c:pt>
                <c:pt idx="974">
                  <c:v>59.662307739257813</c:v>
                </c:pt>
                <c:pt idx="975">
                  <c:v>59.662349700927734</c:v>
                </c:pt>
                <c:pt idx="976">
                  <c:v>59.662395477294922</c:v>
                </c:pt>
                <c:pt idx="977">
                  <c:v>59.662452697753906</c:v>
                </c:pt>
                <c:pt idx="978">
                  <c:v>59.662502288818359</c:v>
                </c:pt>
                <c:pt idx="979">
                  <c:v>59.662555694580078</c:v>
                </c:pt>
                <c:pt idx="980">
                  <c:v>59.662605285644531</c:v>
                </c:pt>
                <c:pt idx="981">
                  <c:v>59.662654876708984</c:v>
                </c:pt>
              </c:numCache>
            </c:numRef>
          </c:val>
          <c:smooth val="0"/>
        </c:ser>
        <c:dLbls>
          <c:showLegendKey val="0"/>
          <c:showVal val="0"/>
          <c:showCatName val="0"/>
          <c:showSerName val="0"/>
          <c:showPercent val="0"/>
          <c:showBubbleSize val="0"/>
        </c:dLbls>
        <c:smooth val="0"/>
        <c:axId val="275448784"/>
        <c:axId val="275449176"/>
      </c:lineChart>
      <c:catAx>
        <c:axId val="275448784"/>
        <c:scaling>
          <c:orientation val="minMax"/>
        </c:scaling>
        <c:delete val="0"/>
        <c:axPos val="b"/>
        <c:title>
          <c:tx>
            <c:rich>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Time(s)</a:t>
                </a:r>
              </a:p>
            </c:rich>
          </c:tx>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5449176"/>
        <c:crosses val="autoZero"/>
        <c:auto val="1"/>
        <c:lblAlgn val="ctr"/>
        <c:lblOffset val="100"/>
        <c:tickLblSkip val="50"/>
        <c:noMultiLvlLbl val="0"/>
      </c:catAx>
      <c:valAx>
        <c:axId val="275449176"/>
        <c:scaling>
          <c:orientation val="minMax"/>
          <c:min val="59.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Frequency (Hz)</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54487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87CA7E-7B29-47D3-81A3-E4454B3146C1}" type="doc">
      <dgm:prSet loTypeId="urn:microsoft.com/office/officeart/2005/8/layout/hList7" loCatId="relationship" qsTypeId="urn:microsoft.com/office/officeart/2005/8/quickstyle/3d1" qsCatId="3D" csTypeId="urn:microsoft.com/office/officeart/2005/8/colors/accent1_2" csCatId="accent1" phldr="1"/>
      <dgm:spPr/>
      <dgm:t>
        <a:bodyPr/>
        <a:lstStyle/>
        <a:p>
          <a:endParaRPr lang="en-US"/>
        </a:p>
      </dgm:t>
    </dgm:pt>
    <dgm:pt modelId="{F4E10FEF-4EF4-4658-B983-F53DEDF89F77}">
      <dgm:prSet phldrT="[Text]" custT="1"/>
      <dgm:spPr/>
      <dgm:t>
        <a:bodyPr/>
        <a:lstStyle/>
        <a:p>
          <a:r>
            <a:rPr lang="en-US" sz="1400" dirty="0" smtClean="0"/>
            <a:t>Renewable Forecast and Extreme Weather Monitoring</a:t>
          </a:r>
          <a:endParaRPr lang="en-US" sz="1400" dirty="0"/>
        </a:p>
      </dgm:t>
    </dgm:pt>
    <dgm:pt modelId="{2EE3ED36-2F8F-4A6D-A002-012DC3432F66}" type="parTrans" cxnId="{F68EC945-2869-4F6C-8941-C88354DFF3EE}">
      <dgm:prSet/>
      <dgm:spPr/>
      <dgm:t>
        <a:bodyPr/>
        <a:lstStyle/>
        <a:p>
          <a:endParaRPr lang="en-US"/>
        </a:p>
      </dgm:t>
    </dgm:pt>
    <dgm:pt modelId="{07295838-762F-41EA-B06E-EF08E28B31BE}" type="sibTrans" cxnId="{F68EC945-2869-4F6C-8941-C88354DFF3EE}">
      <dgm:prSet/>
      <dgm:spPr/>
      <dgm:t>
        <a:bodyPr/>
        <a:lstStyle/>
        <a:p>
          <a:endParaRPr lang="en-US"/>
        </a:p>
      </dgm:t>
    </dgm:pt>
    <dgm:pt modelId="{70675FEB-FD14-433E-B72C-F89C3E0B49B6}">
      <dgm:prSet phldrT="[Text]" custT="1"/>
      <dgm:spPr/>
      <dgm:t>
        <a:bodyPr/>
        <a:lstStyle/>
        <a:p>
          <a:r>
            <a:rPr lang="en-US" sz="1400" dirty="0" smtClean="0"/>
            <a:t>Forecast Error Risk and NSRS Sufficiency</a:t>
          </a:r>
          <a:endParaRPr lang="en-US" sz="1400" dirty="0"/>
        </a:p>
      </dgm:t>
    </dgm:pt>
    <dgm:pt modelId="{930C5960-0823-4675-B809-F69233A0DA89}" type="parTrans" cxnId="{49C0A383-A10D-4AA9-9A8C-CE886C57D645}">
      <dgm:prSet/>
      <dgm:spPr/>
      <dgm:t>
        <a:bodyPr/>
        <a:lstStyle/>
        <a:p>
          <a:endParaRPr lang="en-US"/>
        </a:p>
      </dgm:t>
    </dgm:pt>
    <dgm:pt modelId="{85AF6308-5B7B-42FF-B1A2-D4C841409579}" type="sibTrans" cxnId="{49C0A383-A10D-4AA9-9A8C-CE886C57D645}">
      <dgm:prSet/>
      <dgm:spPr/>
      <dgm:t>
        <a:bodyPr/>
        <a:lstStyle/>
        <a:p>
          <a:endParaRPr lang="en-US"/>
        </a:p>
      </dgm:t>
    </dgm:pt>
    <dgm:pt modelId="{C11E60C8-18DD-40EC-9CE1-2E613250E38B}">
      <dgm:prSet phldrT="[Text]" custT="1"/>
      <dgm:spPr/>
      <dgm:t>
        <a:bodyPr/>
        <a:lstStyle/>
        <a:p>
          <a:r>
            <a:rPr lang="en-US" sz="1400" dirty="0" smtClean="0"/>
            <a:t>Intra-Hour Resource Monitoring</a:t>
          </a:r>
          <a:endParaRPr lang="en-US" sz="1400" dirty="0"/>
        </a:p>
      </dgm:t>
    </dgm:pt>
    <dgm:pt modelId="{4FF47F4E-D69F-4A08-AB74-C9C839863FBE}" type="parTrans" cxnId="{4AA698F5-E20C-4303-995F-8E5C997F1530}">
      <dgm:prSet/>
      <dgm:spPr/>
      <dgm:t>
        <a:bodyPr/>
        <a:lstStyle/>
        <a:p>
          <a:endParaRPr lang="en-US"/>
        </a:p>
      </dgm:t>
    </dgm:pt>
    <dgm:pt modelId="{09A76B00-AD38-4BEF-877C-864180B4DBEB}" type="sibTrans" cxnId="{4AA698F5-E20C-4303-995F-8E5C997F1530}">
      <dgm:prSet/>
      <dgm:spPr/>
      <dgm:t>
        <a:bodyPr/>
        <a:lstStyle/>
        <a:p>
          <a:endParaRPr lang="en-US"/>
        </a:p>
      </dgm:t>
    </dgm:pt>
    <dgm:pt modelId="{71DB4529-29C7-48C6-9164-1A767D4BF9A4}">
      <dgm:prSet phldrT="[Text]" custT="1"/>
      <dgm:spPr/>
      <dgm:t>
        <a:bodyPr/>
        <a:lstStyle/>
        <a:p>
          <a:r>
            <a:rPr lang="en-US" sz="1400" dirty="0" smtClean="0"/>
            <a:t>Inertia Monitoring and RRS Sufficiency</a:t>
          </a:r>
          <a:endParaRPr lang="en-US" sz="1400" dirty="0"/>
        </a:p>
      </dgm:t>
    </dgm:pt>
    <dgm:pt modelId="{43D803B5-717B-449E-A779-FF263AE9B226}" type="sibTrans" cxnId="{F4641619-5AC3-4F4D-9DF7-8CD2318C1E2F}">
      <dgm:prSet/>
      <dgm:spPr/>
      <dgm:t>
        <a:bodyPr/>
        <a:lstStyle/>
        <a:p>
          <a:endParaRPr lang="en-US"/>
        </a:p>
      </dgm:t>
    </dgm:pt>
    <dgm:pt modelId="{3412BE5C-A37A-4CB6-960C-C3A825D9BE5B}" type="parTrans" cxnId="{F4641619-5AC3-4F4D-9DF7-8CD2318C1E2F}">
      <dgm:prSet/>
      <dgm:spPr/>
      <dgm:t>
        <a:bodyPr/>
        <a:lstStyle/>
        <a:p>
          <a:endParaRPr lang="en-US"/>
        </a:p>
      </dgm:t>
    </dgm:pt>
    <dgm:pt modelId="{247A6893-455F-4451-90FC-BC49970120FA}" type="pres">
      <dgm:prSet presAssocID="{4D87CA7E-7B29-47D3-81A3-E4454B3146C1}" presName="Name0" presStyleCnt="0">
        <dgm:presLayoutVars>
          <dgm:dir/>
          <dgm:resizeHandles val="exact"/>
        </dgm:presLayoutVars>
      </dgm:prSet>
      <dgm:spPr/>
      <dgm:t>
        <a:bodyPr/>
        <a:lstStyle/>
        <a:p>
          <a:endParaRPr lang="en-US"/>
        </a:p>
      </dgm:t>
    </dgm:pt>
    <dgm:pt modelId="{B5DB7343-70F9-4F65-AF14-F838FA20E265}" type="pres">
      <dgm:prSet presAssocID="{4D87CA7E-7B29-47D3-81A3-E4454B3146C1}" presName="fgShape" presStyleLbl="fgShp" presStyleIdx="0" presStyleCnt="1" custLinFactY="46479" custLinFactNeighborX="0" custLinFactNeighborY="100000"/>
      <dgm:spPr>
        <a:noFill/>
      </dgm:spPr>
      <dgm:t>
        <a:bodyPr/>
        <a:lstStyle/>
        <a:p>
          <a:endParaRPr lang="en-US"/>
        </a:p>
      </dgm:t>
    </dgm:pt>
    <dgm:pt modelId="{1597ECF7-6140-49FE-B077-2530CBAB1AC0}" type="pres">
      <dgm:prSet presAssocID="{4D87CA7E-7B29-47D3-81A3-E4454B3146C1}" presName="linComp" presStyleCnt="0"/>
      <dgm:spPr/>
    </dgm:pt>
    <dgm:pt modelId="{CF117734-BB5A-4B25-9FCC-0AAF67682E8F}" type="pres">
      <dgm:prSet presAssocID="{F4E10FEF-4EF4-4658-B983-F53DEDF89F77}" presName="compNode" presStyleCnt="0"/>
      <dgm:spPr/>
    </dgm:pt>
    <dgm:pt modelId="{02F9F26A-0B23-450C-8959-B0F19AF58EFF}" type="pres">
      <dgm:prSet presAssocID="{F4E10FEF-4EF4-4658-B983-F53DEDF89F77}" presName="bkgdShape" presStyleLbl="node1" presStyleIdx="0" presStyleCnt="4"/>
      <dgm:spPr/>
      <dgm:t>
        <a:bodyPr/>
        <a:lstStyle/>
        <a:p>
          <a:endParaRPr lang="en-US"/>
        </a:p>
      </dgm:t>
    </dgm:pt>
    <dgm:pt modelId="{E9151D6A-1F26-4005-A962-9A6953A9957C}" type="pres">
      <dgm:prSet presAssocID="{F4E10FEF-4EF4-4658-B983-F53DEDF89F77}" presName="nodeTx" presStyleLbl="node1" presStyleIdx="0" presStyleCnt="4">
        <dgm:presLayoutVars>
          <dgm:bulletEnabled val="1"/>
        </dgm:presLayoutVars>
      </dgm:prSet>
      <dgm:spPr/>
      <dgm:t>
        <a:bodyPr/>
        <a:lstStyle/>
        <a:p>
          <a:endParaRPr lang="en-US"/>
        </a:p>
      </dgm:t>
    </dgm:pt>
    <dgm:pt modelId="{78AE56F8-9629-4BCB-9DA1-D999E659233A}" type="pres">
      <dgm:prSet presAssocID="{F4E10FEF-4EF4-4658-B983-F53DEDF89F77}" presName="invisiNode" presStyleLbl="node1" presStyleIdx="0" presStyleCnt="4"/>
      <dgm:spPr/>
    </dgm:pt>
    <dgm:pt modelId="{61ACBF2B-B6BB-48D8-A4C0-C3CBD0B89246}" type="pres">
      <dgm:prSet presAssocID="{F4E10FEF-4EF4-4658-B983-F53DEDF89F77}" presName="imagNode" presStyleLbl="fgImgPlac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dgm:spPr>
      <dgm:t>
        <a:bodyPr/>
        <a:lstStyle/>
        <a:p>
          <a:endParaRPr lang="en-US"/>
        </a:p>
      </dgm:t>
    </dgm:pt>
    <dgm:pt modelId="{2AD21996-D1DE-44D8-A584-365DCB978F4A}" type="pres">
      <dgm:prSet presAssocID="{07295838-762F-41EA-B06E-EF08E28B31BE}" presName="sibTrans" presStyleLbl="sibTrans2D1" presStyleIdx="0" presStyleCnt="0"/>
      <dgm:spPr/>
      <dgm:t>
        <a:bodyPr/>
        <a:lstStyle/>
        <a:p>
          <a:endParaRPr lang="en-US"/>
        </a:p>
      </dgm:t>
    </dgm:pt>
    <dgm:pt modelId="{CF29E519-0FDC-4199-8FD4-59E424D74541}" type="pres">
      <dgm:prSet presAssocID="{71DB4529-29C7-48C6-9164-1A767D4BF9A4}" presName="compNode" presStyleCnt="0"/>
      <dgm:spPr/>
    </dgm:pt>
    <dgm:pt modelId="{A5DD428C-A67C-4030-A181-80B0D4536377}" type="pres">
      <dgm:prSet presAssocID="{71DB4529-29C7-48C6-9164-1A767D4BF9A4}" presName="bkgdShape" presStyleLbl="node1" presStyleIdx="1" presStyleCnt="4"/>
      <dgm:spPr/>
      <dgm:t>
        <a:bodyPr/>
        <a:lstStyle/>
        <a:p>
          <a:endParaRPr lang="en-US"/>
        </a:p>
      </dgm:t>
    </dgm:pt>
    <dgm:pt modelId="{CCCBE9F3-C277-47EF-AF87-7E916DDB7373}" type="pres">
      <dgm:prSet presAssocID="{71DB4529-29C7-48C6-9164-1A767D4BF9A4}" presName="nodeTx" presStyleLbl="node1" presStyleIdx="1" presStyleCnt="4">
        <dgm:presLayoutVars>
          <dgm:bulletEnabled val="1"/>
        </dgm:presLayoutVars>
      </dgm:prSet>
      <dgm:spPr/>
      <dgm:t>
        <a:bodyPr/>
        <a:lstStyle/>
        <a:p>
          <a:endParaRPr lang="en-US"/>
        </a:p>
      </dgm:t>
    </dgm:pt>
    <dgm:pt modelId="{97006720-DADE-4937-B27D-450F3400E821}" type="pres">
      <dgm:prSet presAssocID="{71DB4529-29C7-48C6-9164-1A767D4BF9A4}" presName="invisiNode" presStyleLbl="node1" presStyleIdx="1" presStyleCnt="4"/>
      <dgm:spPr/>
    </dgm:pt>
    <dgm:pt modelId="{A534CF4B-963A-4EE9-8BB3-38E944385EC4}" type="pres">
      <dgm:prSet presAssocID="{71DB4529-29C7-48C6-9164-1A767D4BF9A4}" presName="imagNode"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21000" r="-21000"/>
          </a:stretch>
        </a:blipFill>
      </dgm:spPr>
      <dgm:t>
        <a:bodyPr/>
        <a:lstStyle/>
        <a:p>
          <a:endParaRPr lang="en-US"/>
        </a:p>
      </dgm:t>
    </dgm:pt>
    <dgm:pt modelId="{C9B455F6-458D-46BB-9E45-38060F47650A}" type="pres">
      <dgm:prSet presAssocID="{43D803B5-717B-449E-A779-FF263AE9B226}" presName="sibTrans" presStyleLbl="sibTrans2D1" presStyleIdx="0" presStyleCnt="0"/>
      <dgm:spPr/>
      <dgm:t>
        <a:bodyPr/>
        <a:lstStyle/>
        <a:p>
          <a:endParaRPr lang="en-US"/>
        </a:p>
      </dgm:t>
    </dgm:pt>
    <dgm:pt modelId="{6DF34009-A7EC-42F7-A9F3-3C7C6175BFBD}" type="pres">
      <dgm:prSet presAssocID="{70675FEB-FD14-433E-B72C-F89C3E0B49B6}" presName="compNode" presStyleCnt="0"/>
      <dgm:spPr/>
    </dgm:pt>
    <dgm:pt modelId="{00333D85-EE3C-48E6-9375-DCF8E62352DA}" type="pres">
      <dgm:prSet presAssocID="{70675FEB-FD14-433E-B72C-F89C3E0B49B6}" presName="bkgdShape" presStyleLbl="node1" presStyleIdx="2" presStyleCnt="4"/>
      <dgm:spPr/>
      <dgm:t>
        <a:bodyPr/>
        <a:lstStyle/>
        <a:p>
          <a:endParaRPr lang="en-US"/>
        </a:p>
      </dgm:t>
    </dgm:pt>
    <dgm:pt modelId="{C8F3BA92-165B-4542-9487-196DDF7D1748}" type="pres">
      <dgm:prSet presAssocID="{70675FEB-FD14-433E-B72C-F89C3E0B49B6}" presName="nodeTx" presStyleLbl="node1" presStyleIdx="2" presStyleCnt="4">
        <dgm:presLayoutVars>
          <dgm:bulletEnabled val="1"/>
        </dgm:presLayoutVars>
      </dgm:prSet>
      <dgm:spPr/>
      <dgm:t>
        <a:bodyPr/>
        <a:lstStyle/>
        <a:p>
          <a:endParaRPr lang="en-US"/>
        </a:p>
      </dgm:t>
    </dgm:pt>
    <dgm:pt modelId="{EDC24D57-110C-42EF-A98B-79662FA72D55}" type="pres">
      <dgm:prSet presAssocID="{70675FEB-FD14-433E-B72C-F89C3E0B49B6}" presName="invisiNode" presStyleLbl="node1" presStyleIdx="2" presStyleCnt="4"/>
      <dgm:spPr/>
    </dgm:pt>
    <dgm:pt modelId="{3F74C9AB-9C75-4037-91F7-A0259A70F0F7}" type="pres">
      <dgm:prSet presAssocID="{70675FEB-FD14-433E-B72C-F89C3E0B49B6}" presName="imagNode" presStyleLbl="fgImgPlac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1000" r="-21000"/>
          </a:stretch>
        </a:blipFill>
      </dgm:spPr>
      <dgm:t>
        <a:bodyPr/>
        <a:lstStyle/>
        <a:p>
          <a:endParaRPr lang="en-US"/>
        </a:p>
      </dgm:t>
    </dgm:pt>
    <dgm:pt modelId="{F7FCBC13-F4D9-4F56-B385-B5A08D8F95F6}" type="pres">
      <dgm:prSet presAssocID="{85AF6308-5B7B-42FF-B1A2-D4C841409579}" presName="sibTrans" presStyleLbl="sibTrans2D1" presStyleIdx="0" presStyleCnt="0"/>
      <dgm:spPr/>
      <dgm:t>
        <a:bodyPr/>
        <a:lstStyle/>
        <a:p>
          <a:endParaRPr lang="en-US"/>
        </a:p>
      </dgm:t>
    </dgm:pt>
    <dgm:pt modelId="{D8D9FC45-614C-43B8-B84B-35708D7E7EC1}" type="pres">
      <dgm:prSet presAssocID="{C11E60C8-18DD-40EC-9CE1-2E613250E38B}" presName="compNode" presStyleCnt="0"/>
      <dgm:spPr/>
    </dgm:pt>
    <dgm:pt modelId="{2EFDBCA5-631C-46BA-890A-B55B8D0DEA17}" type="pres">
      <dgm:prSet presAssocID="{C11E60C8-18DD-40EC-9CE1-2E613250E38B}" presName="bkgdShape" presStyleLbl="node1" presStyleIdx="3" presStyleCnt="4"/>
      <dgm:spPr/>
      <dgm:t>
        <a:bodyPr/>
        <a:lstStyle/>
        <a:p>
          <a:endParaRPr lang="en-US"/>
        </a:p>
      </dgm:t>
    </dgm:pt>
    <dgm:pt modelId="{C8BB933C-5E3E-4D9C-B0AD-F4E7FE482C9E}" type="pres">
      <dgm:prSet presAssocID="{C11E60C8-18DD-40EC-9CE1-2E613250E38B}" presName="nodeTx" presStyleLbl="node1" presStyleIdx="3" presStyleCnt="4">
        <dgm:presLayoutVars>
          <dgm:bulletEnabled val="1"/>
        </dgm:presLayoutVars>
      </dgm:prSet>
      <dgm:spPr/>
      <dgm:t>
        <a:bodyPr/>
        <a:lstStyle/>
        <a:p>
          <a:endParaRPr lang="en-US"/>
        </a:p>
      </dgm:t>
    </dgm:pt>
    <dgm:pt modelId="{3826E692-F948-4FA5-9783-811DB0ED770E}" type="pres">
      <dgm:prSet presAssocID="{C11E60C8-18DD-40EC-9CE1-2E613250E38B}" presName="invisiNode" presStyleLbl="node1" presStyleIdx="3" presStyleCnt="4"/>
      <dgm:spPr/>
    </dgm:pt>
    <dgm:pt modelId="{1D2494DB-5B4E-4150-8F48-2A6FD267E8EB}" type="pres">
      <dgm:prSet presAssocID="{C11E60C8-18DD-40EC-9CE1-2E613250E38B}" presName="imagNode" presStyleLbl="fgImgPlace1" presStyleIdx="3" presStyleCnt="4"/>
      <dgm:spPr/>
      <dgm:t>
        <a:bodyPr/>
        <a:lstStyle/>
        <a:p>
          <a:endParaRPr lang="en-US"/>
        </a:p>
      </dgm:t>
    </dgm:pt>
  </dgm:ptLst>
  <dgm:cxnLst>
    <dgm:cxn modelId="{35E1755A-FD51-4BAB-B03F-67D20C697191}" type="presOf" srcId="{85AF6308-5B7B-42FF-B1A2-D4C841409579}" destId="{F7FCBC13-F4D9-4F56-B385-B5A08D8F95F6}" srcOrd="0" destOrd="0" presId="urn:microsoft.com/office/officeart/2005/8/layout/hList7"/>
    <dgm:cxn modelId="{4AA698F5-E20C-4303-995F-8E5C997F1530}" srcId="{4D87CA7E-7B29-47D3-81A3-E4454B3146C1}" destId="{C11E60C8-18DD-40EC-9CE1-2E613250E38B}" srcOrd="3" destOrd="0" parTransId="{4FF47F4E-D69F-4A08-AB74-C9C839863FBE}" sibTransId="{09A76B00-AD38-4BEF-877C-864180B4DBEB}"/>
    <dgm:cxn modelId="{3E73D976-0D66-462C-8263-205F5871DB97}" type="presOf" srcId="{F4E10FEF-4EF4-4658-B983-F53DEDF89F77}" destId="{E9151D6A-1F26-4005-A962-9A6953A9957C}" srcOrd="1" destOrd="0" presId="urn:microsoft.com/office/officeart/2005/8/layout/hList7"/>
    <dgm:cxn modelId="{F98D77BD-155C-4A56-9AE3-0B42950A0268}" type="presOf" srcId="{70675FEB-FD14-433E-B72C-F89C3E0B49B6}" destId="{00333D85-EE3C-48E6-9375-DCF8E62352DA}" srcOrd="0" destOrd="0" presId="urn:microsoft.com/office/officeart/2005/8/layout/hList7"/>
    <dgm:cxn modelId="{A8B4C105-7077-47D4-9F1A-5D0D796776F0}" type="presOf" srcId="{71DB4529-29C7-48C6-9164-1A767D4BF9A4}" destId="{CCCBE9F3-C277-47EF-AF87-7E916DDB7373}" srcOrd="1" destOrd="0" presId="urn:microsoft.com/office/officeart/2005/8/layout/hList7"/>
    <dgm:cxn modelId="{16EF7AD5-C1BE-4C3E-A595-EA149317C21C}" type="presOf" srcId="{C11E60C8-18DD-40EC-9CE1-2E613250E38B}" destId="{C8BB933C-5E3E-4D9C-B0AD-F4E7FE482C9E}" srcOrd="1" destOrd="0" presId="urn:microsoft.com/office/officeart/2005/8/layout/hList7"/>
    <dgm:cxn modelId="{49C0A383-A10D-4AA9-9A8C-CE886C57D645}" srcId="{4D87CA7E-7B29-47D3-81A3-E4454B3146C1}" destId="{70675FEB-FD14-433E-B72C-F89C3E0B49B6}" srcOrd="2" destOrd="0" parTransId="{930C5960-0823-4675-B809-F69233A0DA89}" sibTransId="{85AF6308-5B7B-42FF-B1A2-D4C841409579}"/>
    <dgm:cxn modelId="{F4641619-5AC3-4F4D-9DF7-8CD2318C1E2F}" srcId="{4D87CA7E-7B29-47D3-81A3-E4454B3146C1}" destId="{71DB4529-29C7-48C6-9164-1A767D4BF9A4}" srcOrd="1" destOrd="0" parTransId="{3412BE5C-A37A-4CB6-960C-C3A825D9BE5B}" sibTransId="{43D803B5-717B-449E-A779-FF263AE9B226}"/>
    <dgm:cxn modelId="{8883A0BA-7C27-46AA-9255-D431BD0C4E2F}" type="presOf" srcId="{F4E10FEF-4EF4-4658-B983-F53DEDF89F77}" destId="{02F9F26A-0B23-450C-8959-B0F19AF58EFF}" srcOrd="0" destOrd="0" presId="urn:microsoft.com/office/officeart/2005/8/layout/hList7"/>
    <dgm:cxn modelId="{AC1367B3-D9EC-4D87-9A0F-3CD690BC37BA}" type="presOf" srcId="{4D87CA7E-7B29-47D3-81A3-E4454B3146C1}" destId="{247A6893-455F-4451-90FC-BC49970120FA}" srcOrd="0" destOrd="0" presId="urn:microsoft.com/office/officeart/2005/8/layout/hList7"/>
    <dgm:cxn modelId="{4334F852-F84E-448E-A87F-2FCA0A74AB58}" type="presOf" srcId="{70675FEB-FD14-433E-B72C-F89C3E0B49B6}" destId="{C8F3BA92-165B-4542-9487-196DDF7D1748}" srcOrd="1" destOrd="0" presId="urn:microsoft.com/office/officeart/2005/8/layout/hList7"/>
    <dgm:cxn modelId="{F68EC945-2869-4F6C-8941-C88354DFF3EE}" srcId="{4D87CA7E-7B29-47D3-81A3-E4454B3146C1}" destId="{F4E10FEF-4EF4-4658-B983-F53DEDF89F77}" srcOrd="0" destOrd="0" parTransId="{2EE3ED36-2F8F-4A6D-A002-012DC3432F66}" sibTransId="{07295838-762F-41EA-B06E-EF08E28B31BE}"/>
    <dgm:cxn modelId="{A81D52A4-42CE-4B5D-9A9F-B86FD0C541C0}" type="presOf" srcId="{C11E60C8-18DD-40EC-9CE1-2E613250E38B}" destId="{2EFDBCA5-631C-46BA-890A-B55B8D0DEA17}" srcOrd="0" destOrd="0" presId="urn:microsoft.com/office/officeart/2005/8/layout/hList7"/>
    <dgm:cxn modelId="{751A4C64-716B-4F12-921A-3AD355A1E7FD}" type="presOf" srcId="{71DB4529-29C7-48C6-9164-1A767D4BF9A4}" destId="{A5DD428C-A67C-4030-A181-80B0D4536377}" srcOrd="0" destOrd="0" presId="urn:microsoft.com/office/officeart/2005/8/layout/hList7"/>
    <dgm:cxn modelId="{BBB4417F-22B6-4685-AB07-6CFBAD9BF509}" type="presOf" srcId="{43D803B5-717B-449E-A779-FF263AE9B226}" destId="{C9B455F6-458D-46BB-9E45-38060F47650A}" srcOrd="0" destOrd="0" presId="urn:microsoft.com/office/officeart/2005/8/layout/hList7"/>
    <dgm:cxn modelId="{26F0946B-75B9-4DB7-B6E6-1E619F853D71}" type="presOf" srcId="{07295838-762F-41EA-B06E-EF08E28B31BE}" destId="{2AD21996-D1DE-44D8-A584-365DCB978F4A}" srcOrd="0" destOrd="0" presId="urn:microsoft.com/office/officeart/2005/8/layout/hList7"/>
    <dgm:cxn modelId="{BC7A1E18-0CC5-4C27-88F8-E0994EC78F1C}" type="presParOf" srcId="{247A6893-455F-4451-90FC-BC49970120FA}" destId="{B5DB7343-70F9-4F65-AF14-F838FA20E265}" srcOrd="0" destOrd="0" presId="urn:microsoft.com/office/officeart/2005/8/layout/hList7"/>
    <dgm:cxn modelId="{5B0A7BA7-7AB8-43B3-971E-F1A868647326}" type="presParOf" srcId="{247A6893-455F-4451-90FC-BC49970120FA}" destId="{1597ECF7-6140-49FE-B077-2530CBAB1AC0}" srcOrd="1" destOrd="0" presId="urn:microsoft.com/office/officeart/2005/8/layout/hList7"/>
    <dgm:cxn modelId="{9EDB226E-F016-4C7E-9509-EAB616BD49F2}" type="presParOf" srcId="{1597ECF7-6140-49FE-B077-2530CBAB1AC0}" destId="{CF117734-BB5A-4B25-9FCC-0AAF67682E8F}" srcOrd="0" destOrd="0" presId="urn:microsoft.com/office/officeart/2005/8/layout/hList7"/>
    <dgm:cxn modelId="{ACC10E41-CE25-4CB6-BE74-3C5CD094FA72}" type="presParOf" srcId="{CF117734-BB5A-4B25-9FCC-0AAF67682E8F}" destId="{02F9F26A-0B23-450C-8959-B0F19AF58EFF}" srcOrd="0" destOrd="0" presId="urn:microsoft.com/office/officeart/2005/8/layout/hList7"/>
    <dgm:cxn modelId="{CA6D6ACB-1862-4460-8693-40AE4BBE2BCD}" type="presParOf" srcId="{CF117734-BB5A-4B25-9FCC-0AAF67682E8F}" destId="{E9151D6A-1F26-4005-A962-9A6953A9957C}" srcOrd="1" destOrd="0" presId="urn:microsoft.com/office/officeart/2005/8/layout/hList7"/>
    <dgm:cxn modelId="{5A05C565-09E2-4520-AFE6-63F809901356}" type="presParOf" srcId="{CF117734-BB5A-4B25-9FCC-0AAF67682E8F}" destId="{78AE56F8-9629-4BCB-9DA1-D999E659233A}" srcOrd="2" destOrd="0" presId="urn:microsoft.com/office/officeart/2005/8/layout/hList7"/>
    <dgm:cxn modelId="{84387A35-D1FE-4F2C-BD2A-9C6B0B0701F7}" type="presParOf" srcId="{CF117734-BB5A-4B25-9FCC-0AAF67682E8F}" destId="{61ACBF2B-B6BB-48D8-A4C0-C3CBD0B89246}" srcOrd="3" destOrd="0" presId="urn:microsoft.com/office/officeart/2005/8/layout/hList7"/>
    <dgm:cxn modelId="{BA9FF786-64A8-48C3-B93C-907490579498}" type="presParOf" srcId="{1597ECF7-6140-49FE-B077-2530CBAB1AC0}" destId="{2AD21996-D1DE-44D8-A584-365DCB978F4A}" srcOrd="1" destOrd="0" presId="urn:microsoft.com/office/officeart/2005/8/layout/hList7"/>
    <dgm:cxn modelId="{7E53C13D-C96E-40C5-A7B6-D016F560B285}" type="presParOf" srcId="{1597ECF7-6140-49FE-B077-2530CBAB1AC0}" destId="{CF29E519-0FDC-4199-8FD4-59E424D74541}" srcOrd="2" destOrd="0" presId="urn:microsoft.com/office/officeart/2005/8/layout/hList7"/>
    <dgm:cxn modelId="{4E25FEA2-105C-4F0F-8406-92C797109C37}" type="presParOf" srcId="{CF29E519-0FDC-4199-8FD4-59E424D74541}" destId="{A5DD428C-A67C-4030-A181-80B0D4536377}" srcOrd="0" destOrd="0" presId="urn:microsoft.com/office/officeart/2005/8/layout/hList7"/>
    <dgm:cxn modelId="{9C753172-027E-4630-8811-E8000AD22C20}" type="presParOf" srcId="{CF29E519-0FDC-4199-8FD4-59E424D74541}" destId="{CCCBE9F3-C277-47EF-AF87-7E916DDB7373}" srcOrd="1" destOrd="0" presId="urn:microsoft.com/office/officeart/2005/8/layout/hList7"/>
    <dgm:cxn modelId="{8E03C4B2-1D7E-4EF8-84C9-48CDBCD11452}" type="presParOf" srcId="{CF29E519-0FDC-4199-8FD4-59E424D74541}" destId="{97006720-DADE-4937-B27D-450F3400E821}" srcOrd="2" destOrd="0" presId="urn:microsoft.com/office/officeart/2005/8/layout/hList7"/>
    <dgm:cxn modelId="{60489A0D-56AC-4F85-8E97-B7C7462B2D8D}" type="presParOf" srcId="{CF29E519-0FDC-4199-8FD4-59E424D74541}" destId="{A534CF4B-963A-4EE9-8BB3-38E944385EC4}" srcOrd="3" destOrd="0" presId="urn:microsoft.com/office/officeart/2005/8/layout/hList7"/>
    <dgm:cxn modelId="{E6E550D9-88C2-490C-A7A3-89E85341DAB9}" type="presParOf" srcId="{1597ECF7-6140-49FE-B077-2530CBAB1AC0}" destId="{C9B455F6-458D-46BB-9E45-38060F47650A}" srcOrd="3" destOrd="0" presId="urn:microsoft.com/office/officeart/2005/8/layout/hList7"/>
    <dgm:cxn modelId="{12D45C54-EDAF-46C3-98C2-2037FD23A698}" type="presParOf" srcId="{1597ECF7-6140-49FE-B077-2530CBAB1AC0}" destId="{6DF34009-A7EC-42F7-A9F3-3C7C6175BFBD}" srcOrd="4" destOrd="0" presId="urn:microsoft.com/office/officeart/2005/8/layout/hList7"/>
    <dgm:cxn modelId="{1327F386-1A27-44EE-BDA6-5E72FA27C675}" type="presParOf" srcId="{6DF34009-A7EC-42F7-A9F3-3C7C6175BFBD}" destId="{00333D85-EE3C-48E6-9375-DCF8E62352DA}" srcOrd="0" destOrd="0" presId="urn:microsoft.com/office/officeart/2005/8/layout/hList7"/>
    <dgm:cxn modelId="{26FDA979-121A-42D0-A067-3E577333579C}" type="presParOf" srcId="{6DF34009-A7EC-42F7-A9F3-3C7C6175BFBD}" destId="{C8F3BA92-165B-4542-9487-196DDF7D1748}" srcOrd="1" destOrd="0" presId="urn:microsoft.com/office/officeart/2005/8/layout/hList7"/>
    <dgm:cxn modelId="{F93D29D6-FF3E-41C7-93DE-E669CE4E25F6}" type="presParOf" srcId="{6DF34009-A7EC-42F7-A9F3-3C7C6175BFBD}" destId="{EDC24D57-110C-42EF-A98B-79662FA72D55}" srcOrd="2" destOrd="0" presId="urn:microsoft.com/office/officeart/2005/8/layout/hList7"/>
    <dgm:cxn modelId="{CFA4E62B-2F1F-47A6-B510-DFE92CFB0434}" type="presParOf" srcId="{6DF34009-A7EC-42F7-A9F3-3C7C6175BFBD}" destId="{3F74C9AB-9C75-4037-91F7-A0259A70F0F7}" srcOrd="3" destOrd="0" presId="urn:microsoft.com/office/officeart/2005/8/layout/hList7"/>
    <dgm:cxn modelId="{E8D480F7-BBE5-407B-BAF6-2DE06D175AC0}" type="presParOf" srcId="{1597ECF7-6140-49FE-B077-2530CBAB1AC0}" destId="{F7FCBC13-F4D9-4F56-B385-B5A08D8F95F6}" srcOrd="5" destOrd="0" presId="urn:microsoft.com/office/officeart/2005/8/layout/hList7"/>
    <dgm:cxn modelId="{E9356886-5C4A-4F31-9625-972CE5C08D62}" type="presParOf" srcId="{1597ECF7-6140-49FE-B077-2530CBAB1AC0}" destId="{D8D9FC45-614C-43B8-B84B-35708D7E7EC1}" srcOrd="6" destOrd="0" presId="urn:microsoft.com/office/officeart/2005/8/layout/hList7"/>
    <dgm:cxn modelId="{81E27AEF-52EC-4A65-BA75-0C26FC7E8DB0}" type="presParOf" srcId="{D8D9FC45-614C-43B8-B84B-35708D7E7EC1}" destId="{2EFDBCA5-631C-46BA-890A-B55B8D0DEA17}" srcOrd="0" destOrd="0" presId="urn:microsoft.com/office/officeart/2005/8/layout/hList7"/>
    <dgm:cxn modelId="{A67BC05A-1E3D-457A-A6C2-51FF4ABC0E5B}" type="presParOf" srcId="{D8D9FC45-614C-43B8-B84B-35708D7E7EC1}" destId="{C8BB933C-5E3E-4D9C-B0AD-F4E7FE482C9E}" srcOrd="1" destOrd="0" presId="urn:microsoft.com/office/officeart/2005/8/layout/hList7"/>
    <dgm:cxn modelId="{AD41FAF1-0059-4961-9602-5743FBE5D8F2}" type="presParOf" srcId="{D8D9FC45-614C-43B8-B84B-35708D7E7EC1}" destId="{3826E692-F948-4FA5-9783-811DB0ED770E}" srcOrd="2" destOrd="0" presId="urn:microsoft.com/office/officeart/2005/8/layout/hList7"/>
    <dgm:cxn modelId="{D1ECEE31-1EF7-4666-8948-C026A78C81A8}" type="presParOf" srcId="{D8D9FC45-614C-43B8-B84B-35708D7E7EC1}" destId="{1D2494DB-5B4E-4150-8F48-2A6FD267E8EB}"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090BED-AF30-45CA-811B-4610EC35E33A}" type="doc">
      <dgm:prSet loTypeId="urn:microsoft.com/office/officeart/2005/8/layout/process1" loCatId="process" qsTypeId="urn:microsoft.com/office/officeart/2005/8/quickstyle/simple1" qsCatId="simple" csTypeId="urn:microsoft.com/office/officeart/2005/8/colors/accent1_2" csCatId="accent1" phldr="1"/>
      <dgm:spPr/>
    </dgm:pt>
    <dgm:pt modelId="{FB1BD634-0F9D-41EC-B747-D8B737B17701}">
      <dgm:prSet phldrT="[Text]" custT="1"/>
      <dgm:spPr/>
      <dgm:t>
        <a:bodyPr/>
        <a:lstStyle/>
        <a:p>
          <a:r>
            <a:rPr lang="en-US" sz="1200" dirty="0" smtClean="0"/>
            <a:t>AS Methodology Posted Minimums</a:t>
          </a:r>
          <a:endParaRPr lang="en-US" sz="1200" dirty="0"/>
        </a:p>
      </dgm:t>
    </dgm:pt>
    <dgm:pt modelId="{F8A25001-6384-45E5-BEB7-6090ACEB9D09}" type="parTrans" cxnId="{08D10ECD-966D-46A7-88D5-42E690A1F727}">
      <dgm:prSet/>
      <dgm:spPr/>
      <dgm:t>
        <a:bodyPr/>
        <a:lstStyle/>
        <a:p>
          <a:endParaRPr lang="en-US" sz="2800"/>
        </a:p>
      </dgm:t>
    </dgm:pt>
    <dgm:pt modelId="{B77B2720-1306-4D97-B312-1EE4D6C9A776}" type="sibTrans" cxnId="{08D10ECD-966D-46A7-88D5-42E690A1F727}">
      <dgm:prSet custT="1"/>
      <dgm:spPr/>
      <dgm:t>
        <a:bodyPr/>
        <a:lstStyle/>
        <a:p>
          <a:endParaRPr lang="en-US" sz="1050"/>
        </a:p>
      </dgm:t>
    </dgm:pt>
    <dgm:pt modelId="{229B4782-A2A4-4B10-A064-F094DA3EA1D3}">
      <dgm:prSet phldrT="[Text]" custT="1"/>
      <dgm:spPr/>
      <dgm:t>
        <a:bodyPr/>
        <a:lstStyle/>
        <a:p>
          <a:r>
            <a:rPr lang="en-US" sz="1200" dirty="0" smtClean="0"/>
            <a:t>Less synchronous unit commitment </a:t>
          </a:r>
          <a:endParaRPr lang="en-US" sz="1200" dirty="0"/>
        </a:p>
      </dgm:t>
    </dgm:pt>
    <dgm:pt modelId="{AD04995D-FD0A-4A88-A4CB-AC8057333D9D}" type="parTrans" cxnId="{F94B760E-E613-4A5B-A8DB-DB61CC952FD6}">
      <dgm:prSet/>
      <dgm:spPr/>
      <dgm:t>
        <a:bodyPr/>
        <a:lstStyle/>
        <a:p>
          <a:endParaRPr lang="en-US" sz="2800"/>
        </a:p>
      </dgm:t>
    </dgm:pt>
    <dgm:pt modelId="{B2E24C91-E460-452E-9FAC-15F77A1BD7C6}" type="sibTrans" cxnId="{F94B760E-E613-4A5B-A8DB-DB61CC952FD6}">
      <dgm:prSet custT="1"/>
      <dgm:spPr/>
      <dgm:t>
        <a:bodyPr/>
        <a:lstStyle/>
        <a:p>
          <a:endParaRPr lang="en-US" sz="1050"/>
        </a:p>
      </dgm:t>
    </dgm:pt>
    <dgm:pt modelId="{D4C09E4B-C912-4D2C-959B-FD55F32C3D6C}">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200" dirty="0" smtClean="0"/>
            <a:t>More Frequency Responsive capacity needed</a:t>
          </a:r>
          <a:endParaRPr lang="en-US" sz="1200" dirty="0"/>
        </a:p>
      </dgm:t>
    </dgm:pt>
    <dgm:pt modelId="{E058A263-FF6F-4A64-A4E7-ABE4438E2D23}" type="parTrans" cxnId="{6E3B13F9-D7B2-4971-AB5B-818FEA3754C1}">
      <dgm:prSet/>
      <dgm:spPr/>
      <dgm:t>
        <a:bodyPr/>
        <a:lstStyle/>
        <a:p>
          <a:endParaRPr lang="en-US" sz="2800"/>
        </a:p>
      </dgm:t>
    </dgm:pt>
    <dgm:pt modelId="{329824AE-BC86-4035-BACF-84733019B4E3}" type="sibTrans" cxnId="{6E3B13F9-D7B2-4971-AB5B-818FEA3754C1}">
      <dgm:prSet custT="1"/>
      <dgm:spPr/>
      <dgm:t>
        <a:bodyPr/>
        <a:lstStyle/>
        <a:p>
          <a:endParaRPr lang="en-US" sz="1050"/>
        </a:p>
      </dgm:t>
    </dgm:pt>
    <dgm:pt modelId="{200E69C8-CD56-4BD1-979A-62294F473A26}">
      <dgm:prSet phldrT="[Text]" custT="1"/>
      <dgm:spPr/>
      <dgm:t>
        <a:bodyPr/>
        <a:lstStyle/>
        <a:p>
          <a:r>
            <a:rPr lang="en-US" sz="1200" dirty="0" smtClean="0"/>
            <a:t>Less Inertia</a:t>
          </a:r>
          <a:endParaRPr lang="en-US" sz="1200" dirty="0"/>
        </a:p>
      </dgm:t>
    </dgm:pt>
    <dgm:pt modelId="{6A3B638E-B9DB-49B1-9B6B-9C149408C296}" type="parTrans" cxnId="{E5E3C243-B091-40A1-821C-AEDC6464EC27}">
      <dgm:prSet/>
      <dgm:spPr/>
      <dgm:t>
        <a:bodyPr/>
        <a:lstStyle/>
        <a:p>
          <a:endParaRPr lang="en-US" sz="2800"/>
        </a:p>
      </dgm:t>
    </dgm:pt>
    <dgm:pt modelId="{45DD988C-4C83-4BD8-832B-364C207A4515}" type="sibTrans" cxnId="{E5E3C243-B091-40A1-821C-AEDC6464EC27}">
      <dgm:prSet custT="1"/>
      <dgm:spPr/>
      <dgm:t>
        <a:bodyPr/>
        <a:lstStyle/>
        <a:p>
          <a:endParaRPr lang="en-US" sz="1050"/>
        </a:p>
      </dgm:t>
    </dgm:pt>
    <dgm:pt modelId="{B6EBA467-00FF-435D-903B-E196DDD1F098}">
      <dgm:prSet phldrT="[Text]" custT="1"/>
      <dgm:spPr>
        <a:noFill/>
      </dgm:spPr>
      <dgm:t>
        <a:bodyPr/>
        <a:lstStyle/>
        <a:p>
          <a:pPr defTabSz="533400">
            <a:lnSpc>
              <a:spcPct val="90000"/>
            </a:lnSpc>
            <a:spcBef>
              <a:spcPct val="0"/>
            </a:spcBef>
            <a:spcAft>
              <a:spcPct val="35000"/>
            </a:spcAft>
          </a:pPr>
          <a:r>
            <a:rPr lang="en-US" sz="1600" b="1" dirty="0" err="1" smtClean="0">
              <a:solidFill>
                <a:schemeClr val="accent1"/>
              </a:solidFill>
            </a:rPr>
            <a:t>RRS</a:t>
          </a:r>
          <a:r>
            <a:rPr lang="en-US" sz="1600" b="1" baseline="-25000" dirty="0" err="1" smtClean="0">
              <a:solidFill>
                <a:schemeClr val="accent1"/>
              </a:solidFill>
            </a:rPr>
            <a:t>actual-req</a:t>
          </a:r>
          <a:endParaRPr lang="en-US" sz="1600" b="1" dirty="0">
            <a:solidFill>
              <a:schemeClr val="accent1"/>
            </a:solidFill>
          </a:endParaRPr>
        </a:p>
      </dgm:t>
    </dgm:pt>
    <dgm:pt modelId="{9138F5B7-245B-4F35-B93B-33F04A11C8AC}" type="parTrans" cxnId="{78E29519-B9B1-4A7D-B528-F6F0270F1531}">
      <dgm:prSet/>
      <dgm:spPr/>
      <dgm:t>
        <a:bodyPr/>
        <a:lstStyle/>
        <a:p>
          <a:endParaRPr lang="en-US" sz="2800"/>
        </a:p>
      </dgm:t>
    </dgm:pt>
    <dgm:pt modelId="{73D3DF73-F774-4835-91AE-F70B733A812C}" type="sibTrans" cxnId="{78E29519-B9B1-4A7D-B528-F6F0270F1531}">
      <dgm:prSet/>
      <dgm:spPr/>
      <dgm:t>
        <a:bodyPr/>
        <a:lstStyle/>
        <a:p>
          <a:endParaRPr lang="en-US" sz="2800"/>
        </a:p>
      </dgm:t>
    </dgm:pt>
    <dgm:pt modelId="{64FDA436-BCBB-4984-A043-090321EC5EE2}">
      <dgm:prSet phldrT="[Text]" custT="1"/>
      <dgm:spPr/>
      <dgm:t>
        <a:bodyPr/>
        <a:lstStyle/>
        <a:p>
          <a:r>
            <a:rPr lang="en-US" sz="1200" smtClean="0"/>
            <a:t>Less </a:t>
          </a:r>
          <a:r>
            <a:rPr lang="en-US" sz="1200" dirty="0" smtClean="0"/>
            <a:t>load and/or more wind</a:t>
          </a:r>
          <a:endParaRPr lang="en-US" sz="1200" dirty="0"/>
        </a:p>
      </dgm:t>
    </dgm:pt>
    <dgm:pt modelId="{E010E3F1-BDBC-4DA2-935F-2D18EF03D49A}" type="parTrans" cxnId="{C8807B13-B080-4422-A8B0-0DE65A5F2D41}">
      <dgm:prSet/>
      <dgm:spPr/>
      <dgm:t>
        <a:bodyPr/>
        <a:lstStyle/>
        <a:p>
          <a:endParaRPr lang="en-US"/>
        </a:p>
      </dgm:t>
    </dgm:pt>
    <dgm:pt modelId="{C5EA37A8-62A0-466F-B434-FD7A9BB02D4D}" type="sibTrans" cxnId="{C8807B13-B080-4422-A8B0-0DE65A5F2D41}">
      <dgm:prSet/>
      <dgm:spPr/>
      <dgm:t>
        <a:bodyPr/>
        <a:lstStyle/>
        <a:p>
          <a:endParaRPr lang="en-US"/>
        </a:p>
      </dgm:t>
    </dgm:pt>
    <dgm:pt modelId="{FB66990B-3C77-4F97-A46E-DEB7237F4BFB}" type="pres">
      <dgm:prSet presAssocID="{D1090BED-AF30-45CA-811B-4610EC35E33A}" presName="Name0" presStyleCnt="0">
        <dgm:presLayoutVars>
          <dgm:dir/>
          <dgm:resizeHandles val="exact"/>
        </dgm:presLayoutVars>
      </dgm:prSet>
      <dgm:spPr/>
    </dgm:pt>
    <dgm:pt modelId="{4230B228-D8A5-49DD-A97D-047FCCCA44D1}" type="pres">
      <dgm:prSet presAssocID="{FB1BD634-0F9D-41EC-B747-D8B737B17701}" presName="node" presStyleLbl="node1" presStyleIdx="0" presStyleCnt="6">
        <dgm:presLayoutVars>
          <dgm:bulletEnabled val="1"/>
        </dgm:presLayoutVars>
      </dgm:prSet>
      <dgm:spPr/>
      <dgm:t>
        <a:bodyPr/>
        <a:lstStyle/>
        <a:p>
          <a:endParaRPr lang="en-US"/>
        </a:p>
      </dgm:t>
    </dgm:pt>
    <dgm:pt modelId="{105C11CA-CF3F-4E87-A2CC-C899DA61DD01}" type="pres">
      <dgm:prSet presAssocID="{B77B2720-1306-4D97-B312-1EE4D6C9A776}" presName="sibTrans" presStyleLbl="sibTrans2D1" presStyleIdx="0" presStyleCnt="5"/>
      <dgm:spPr/>
      <dgm:t>
        <a:bodyPr/>
        <a:lstStyle/>
        <a:p>
          <a:endParaRPr lang="en-US"/>
        </a:p>
      </dgm:t>
    </dgm:pt>
    <dgm:pt modelId="{60B91A96-C8C7-47D3-95E2-D48A1D634958}" type="pres">
      <dgm:prSet presAssocID="{B77B2720-1306-4D97-B312-1EE4D6C9A776}" presName="connectorText" presStyleLbl="sibTrans2D1" presStyleIdx="0" presStyleCnt="5"/>
      <dgm:spPr/>
      <dgm:t>
        <a:bodyPr/>
        <a:lstStyle/>
        <a:p>
          <a:endParaRPr lang="en-US"/>
        </a:p>
      </dgm:t>
    </dgm:pt>
    <dgm:pt modelId="{379535F6-9E74-4EB4-BE60-9C257A8F3E1B}" type="pres">
      <dgm:prSet presAssocID="{64FDA436-BCBB-4984-A043-090321EC5EE2}" presName="node" presStyleLbl="node1" presStyleIdx="1" presStyleCnt="6">
        <dgm:presLayoutVars>
          <dgm:bulletEnabled val="1"/>
        </dgm:presLayoutVars>
      </dgm:prSet>
      <dgm:spPr/>
      <dgm:t>
        <a:bodyPr/>
        <a:lstStyle/>
        <a:p>
          <a:endParaRPr lang="en-US"/>
        </a:p>
      </dgm:t>
    </dgm:pt>
    <dgm:pt modelId="{FD5B617E-CE53-4FD6-B308-ED1E705FEB4E}" type="pres">
      <dgm:prSet presAssocID="{C5EA37A8-62A0-466F-B434-FD7A9BB02D4D}" presName="sibTrans" presStyleLbl="sibTrans2D1" presStyleIdx="1" presStyleCnt="5"/>
      <dgm:spPr/>
      <dgm:t>
        <a:bodyPr/>
        <a:lstStyle/>
        <a:p>
          <a:endParaRPr lang="en-US"/>
        </a:p>
      </dgm:t>
    </dgm:pt>
    <dgm:pt modelId="{8475A313-1A70-41EA-AEA1-D190C4AFBC62}" type="pres">
      <dgm:prSet presAssocID="{C5EA37A8-62A0-466F-B434-FD7A9BB02D4D}" presName="connectorText" presStyleLbl="sibTrans2D1" presStyleIdx="1" presStyleCnt="5"/>
      <dgm:spPr/>
      <dgm:t>
        <a:bodyPr/>
        <a:lstStyle/>
        <a:p>
          <a:endParaRPr lang="en-US"/>
        </a:p>
      </dgm:t>
    </dgm:pt>
    <dgm:pt modelId="{C042423B-D182-48D0-8893-D23B0FD5AFC9}" type="pres">
      <dgm:prSet presAssocID="{229B4782-A2A4-4B10-A064-F094DA3EA1D3}" presName="node" presStyleLbl="node1" presStyleIdx="2" presStyleCnt="6">
        <dgm:presLayoutVars>
          <dgm:bulletEnabled val="1"/>
        </dgm:presLayoutVars>
      </dgm:prSet>
      <dgm:spPr/>
      <dgm:t>
        <a:bodyPr/>
        <a:lstStyle/>
        <a:p>
          <a:endParaRPr lang="en-US"/>
        </a:p>
      </dgm:t>
    </dgm:pt>
    <dgm:pt modelId="{798CCE1A-B8B2-4D2E-A2B7-967DEDE4C63E}" type="pres">
      <dgm:prSet presAssocID="{B2E24C91-E460-452E-9FAC-15F77A1BD7C6}" presName="sibTrans" presStyleLbl="sibTrans2D1" presStyleIdx="2" presStyleCnt="5"/>
      <dgm:spPr/>
      <dgm:t>
        <a:bodyPr/>
        <a:lstStyle/>
        <a:p>
          <a:endParaRPr lang="en-US"/>
        </a:p>
      </dgm:t>
    </dgm:pt>
    <dgm:pt modelId="{58DA927D-36AB-4839-8105-606334A180F3}" type="pres">
      <dgm:prSet presAssocID="{B2E24C91-E460-452E-9FAC-15F77A1BD7C6}" presName="connectorText" presStyleLbl="sibTrans2D1" presStyleIdx="2" presStyleCnt="5"/>
      <dgm:spPr/>
      <dgm:t>
        <a:bodyPr/>
        <a:lstStyle/>
        <a:p>
          <a:endParaRPr lang="en-US"/>
        </a:p>
      </dgm:t>
    </dgm:pt>
    <dgm:pt modelId="{C4CC8A2E-DF89-4735-9911-E1E8555E8F6A}" type="pres">
      <dgm:prSet presAssocID="{200E69C8-CD56-4BD1-979A-62294F473A26}" presName="node" presStyleLbl="node1" presStyleIdx="3" presStyleCnt="6">
        <dgm:presLayoutVars>
          <dgm:bulletEnabled val="1"/>
        </dgm:presLayoutVars>
      </dgm:prSet>
      <dgm:spPr/>
      <dgm:t>
        <a:bodyPr/>
        <a:lstStyle/>
        <a:p>
          <a:endParaRPr lang="en-US"/>
        </a:p>
      </dgm:t>
    </dgm:pt>
    <dgm:pt modelId="{2826E78C-780A-4B01-959B-A0815962C2B4}" type="pres">
      <dgm:prSet presAssocID="{45DD988C-4C83-4BD8-832B-364C207A4515}" presName="sibTrans" presStyleLbl="sibTrans2D1" presStyleIdx="3" presStyleCnt="5"/>
      <dgm:spPr/>
      <dgm:t>
        <a:bodyPr/>
        <a:lstStyle/>
        <a:p>
          <a:endParaRPr lang="en-US"/>
        </a:p>
      </dgm:t>
    </dgm:pt>
    <dgm:pt modelId="{9F2F9A48-76EF-4264-A05D-781659B68009}" type="pres">
      <dgm:prSet presAssocID="{45DD988C-4C83-4BD8-832B-364C207A4515}" presName="connectorText" presStyleLbl="sibTrans2D1" presStyleIdx="3" presStyleCnt="5"/>
      <dgm:spPr/>
      <dgm:t>
        <a:bodyPr/>
        <a:lstStyle/>
        <a:p>
          <a:endParaRPr lang="en-US"/>
        </a:p>
      </dgm:t>
    </dgm:pt>
    <dgm:pt modelId="{066DC100-2225-4DB6-B397-65E978D31ABF}" type="pres">
      <dgm:prSet presAssocID="{D4C09E4B-C912-4D2C-959B-FD55F32C3D6C}" presName="node" presStyleLbl="node1" presStyleIdx="4" presStyleCnt="6">
        <dgm:presLayoutVars>
          <dgm:bulletEnabled val="1"/>
        </dgm:presLayoutVars>
      </dgm:prSet>
      <dgm:spPr/>
      <dgm:t>
        <a:bodyPr/>
        <a:lstStyle/>
        <a:p>
          <a:endParaRPr lang="en-US"/>
        </a:p>
      </dgm:t>
    </dgm:pt>
    <dgm:pt modelId="{560399DE-DAB3-4738-AF18-DF660948F869}" type="pres">
      <dgm:prSet presAssocID="{329824AE-BC86-4035-BACF-84733019B4E3}" presName="sibTrans" presStyleLbl="sibTrans2D1" presStyleIdx="4" presStyleCnt="5"/>
      <dgm:spPr/>
      <dgm:t>
        <a:bodyPr/>
        <a:lstStyle/>
        <a:p>
          <a:endParaRPr lang="en-US"/>
        </a:p>
      </dgm:t>
    </dgm:pt>
    <dgm:pt modelId="{D81F520D-490D-478B-A35B-228CFBB2FC58}" type="pres">
      <dgm:prSet presAssocID="{329824AE-BC86-4035-BACF-84733019B4E3}" presName="connectorText" presStyleLbl="sibTrans2D1" presStyleIdx="4" presStyleCnt="5"/>
      <dgm:spPr/>
      <dgm:t>
        <a:bodyPr/>
        <a:lstStyle/>
        <a:p>
          <a:endParaRPr lang="en-US"/>
        </a:p>
      </dgm:t>
    </dgm:pt>
    <dgm:pt modelId="{B9A8500F-D6BE-4FCA-AB7A-18F35C162288}" type="pres">
      <dgm:prSet presAssocID="{B6EBA467-00FF-435D-903B-E196DDD1F098}" presName="node" presStyleLbl="node1" presStyleIdx="5" presStyleCnt="6" custScaleX="124547">
        <dgm:presLayoutVars>
          <dgm:bulletEnabled val="1"/>
        </dgm:presLayoutVars>
      </dgm:prSet>
      <dgm:spPr/>
      <dgm:t>
        <a:bodyPr/>
        <a:lstStyle/>
        <a:p>
          <a:endParaRPr lang="en-US"/>
        </a:p>
      </dgm:t>
    </dgm:pt>
  </dgm:ptLst>
  <dgm:cxnLst>
    <dgm:cxn modelId="{E5E3C243-B091-40A1-821C-AEDC6464EC27}" srcId="{D1090BED-AF30-45CA-811B-4610EC35E33A}" destId="{200E69C8-CD56-4BD1-979A-62294F473A26}" srcOrd="3" destOrd="0" parTransId="{6A3B638E-B9DB-49B1-9B6B-9C149408C296}" sibTransId="{45DD988C-4C83-4BD8-832B-364C207A4515}"/>
    <dgm:cxn modelId="{A8065472-22AD-47B7-B221-BAEE8DCFD18C}" type="presOf" srcId="{329824AE-BC86-4035-BACF-84733019B4E3}" destId="{D81F520D-490D-478B-A35B-228CFBB2FC58}" srcOrd="1" destOrd="0" presId="urn:microsoft.com/office/officeart/2005/8/layout/process1"/>
    <dgm:cxn modelId="{19C20CE1-99F5-468C-B060-F719B2B27019}" type="presOf" srcId="{B2E24C91-E460-452E-9FAC-15F77A1BD7C6}" destId="{798CCE1A-B8B2-4D2E-A2B7-967DEDE4C63E}" srcOrd="0" destOrd="0" presId="urn:microsoft.com/office/officeart/2005/8/layout/process1"/>
    <dgm:cxn modelId="{41DDC475-4CCF-461F-B132-673996AD7002}" type="presOf" srcId="{D4C09E4B-C912-4D2C-959B-FD55F32C3D6C}" destId="{066DC100-2225-4DB6-B397-65E978D31ABF}" srcOrd="0" destOrd="0" presId="urn:microsoft.com/office/officeart/2005/8/layout/process1"/>
    <dgm:cxn modelId="{08D10ECD-966D-46A7-88D5-42E690A1F727}" srcId="{D1090BED-AF30-45CA-811B-4610EC35E33A}" destId="{FB1BD634-0F9D-41EC-B747-D8B737B17701}" srcOrd="0" destOrd="0" parTransId="{F8A25001-6384-45E5-BEB7-6090ACEB9D09}" sibTransId="{B77B2720-1306-4D97-B312-1EE4D6C9A776}"/>
    <dgm:cxn modelId="{666B3EDB-7979-4B41-827D-F5C42B3805CC}" type="presOf" srcId="{B2E24C91-E460-452E-9FAC-15F77A1BD7C6}" destId="{58DA927D-36AB-4839-8105-606334A180F3}" srcOrd="1" destOrd="0" presId="urn:microsoft.com/office/officeart/2005/8/layout/process1"/>
    <dgm:cxn modelId="{78E29519-B9B1-4A7D-B528-F6F0270F1531}" srcId="{D1090BED-AF30-45CA-811B-4610EC35E33A}" destId="{B6EBA467-00FF-435D-903B-E196DDD1F098}" srcOrd="5" destOrd="0" parTransId="{9138F5B7-245B-4F35-B93B-33F04A11C8AC}" sibTransId="{73D3DF73-F774-4835-91AE-F70B733A812C}"/>
    <dgm:cxn modelId="{6ACDF4BC-4EC5-4F64-BD64-6C36B95C00DE}" type="presOf" srcId="{B77B2720-1306-4D97-B312-1EE4D6C9A776}" destId="{105C11CA-CF3F-4E87-A2CC-C899DA61DD01}" srcOrd="0" destOrd="0" presId="urn:microsoft.com/office/officeart/2005/8/layout/process1"/>
    <dgm:cxn modelId="{DCA4A2F2-75B5-4155-890C-2C6A213FFE30}" type="presOf" srcId="{FB1BD634-0F9D-41EC-B747-D8B737B17701}" destId="{4230B228-D8A5-49DD-A97D-047FCCCA44D1}" srcOrd="0" destOrd="0" presId="urn:microsoft.com/office/officeart/2005/8/layout/process1"/>
    <dgm:cxn modelId="{C8807B13-B080-4422-A8B0-0DE65A5F2D41}" srcId="{D1090BED-AF30-45CA-811B-4610EC35E33A}" destId="{64FDA436-BCBB-4984-A043-090321EC5EE2}" srcOrd="1" destOrd="0" parTransId="{E010E3F1-BDBC-4DA2-935F-2D18EF03D49A}" sibTransId="{C5EA37A8-62A0-466F-B434-FD7A9BB02D4D}"/>
    <dgm:cxn modelId="{6CFE4963-5B5A-4203-80DD-B96F6D01562C}" type="presOf" srcId="{229B4782-A2A4-4B10-A064-F094DA3EA1D3}" destId="{C042423B-D182-48D0-8893-D23B0FD5AFC9}" srcOrd="0" destOrd="0" presId="urn:microsoft.com/office/officeart/2005/8/layout/process1"/>
    <dgm:cxn modelId="{F94B760E-E613-4A5B-A8DB-DB61CC952FD6}" srcId="{D1090BED-AF30-45CA-811B-4610EC35E33A}" destId="{229B4782-A2A4-4B10-A064-F094DA3EA1D3}" srcOrd="2" destOrd="0" parTransId="{AD04995D-FD0A-4A88-A4CB-AC8057333D9D}" sibTransId="{B2E24C91-E460-452E-9FAC-15F77A1BD7C6}"/>
    <dgm:cxn modelId="{E9D70B42-69C1-43F2-810D-2CAAD5A40D77}" type="presOf" srcId="{45DD988C-4C83-4BD8-832B-364C207A4515}" destId="{9F2F9A48-76EF-4264-A05D-781659B68009}" srcOrd="1" destOrd="0" presId="urn:microsoft.com/office/officeart/2005/8/layout/process1"/>
    <dgm:cxn modelId="{3775B2B9-9D2D-4F94-8D44-72D036E2CBB7}" type="presOf" srcId="{B77B2720-1306-4D97-B312-1EE4D6C9A776}" destId="{60B91A96-C8C7-47D3-95E2-D48A1D634958}" srcOrd="1" destOrd="0" presId="urn:microsoft.com/office/officeart/2005/8/layout/process1"/>
    <dgm:cxn modelId="{24E94DBA-6DD2-42FE-B6B4-0CFD158E08DA}" type="presOf" srcId="{200E69C8-CD56-4BD1-979A-62294F473A26}" destId="{C4CC8A2E-DF89-4735-9911-E1E8555E8F6A}" srcOrd="0" destOrd="0" presId="urn:microsoft.com/office/officeart/2005/8/layout/process1"/>
    <dgm:cxn modelId="{EBAB146B-2334-447F-BBC1-59B127EEDA04}" type="presOf" srcId="{C5EA37A8-62A0-466F-B434-FD7A9BB02D4D}" destId="{FD5B617E-CE53-4FD6-B308-ED1E705FEB4E}" srcOrd="0" destOrd="0" presId="urn:microsoft.com/office/officeart/2005/8/layout/process1"/>
    <dgm:cxn modelId="{8F0C1664-8A43-404D-A5D5-C7C59C5EC6E5}" type="presOf" srcId="{45DD988C-4C83-4BD8-832B-364C207A4515}" destId="{2826E78C-780A-4B01-959B-A0815962C2B4}" srcOrd="0" destOrd="0" presId="urn:microsoft.com/office/officeart/2005/8/layout/process1"/>
    <dgm:cxn modelId="{8E00E276-6B0E-4135-A66B-FCF263588AD3}" type="presOf" srcId="{329824AE-BC86-4035-BACF-84733019B4E3}" destId="{560399DE-DAB3-4738-AF18-DF660948F869}" srcOrd="0" destOrd="0" presId="urn:microsoft.com/office/officeart/2005/8/layout/process1"/>
    <dgm:cxn modelId="{75B30F9C-B2BE-4708-956F-2D3C765F73D3}" type="presOf" srcId="{D1090BED-AF30-45CA-811B-4610EC35E33A}" destId="{FB66990B-3C77-4F97-A46E-DEB7237F4BFB}" srcOrd="0" destOrd="0" presId="urn:microsoft.com/office/officeart/2005/8/layout/process1"/>
    <dgm:cxn modelId="{19184AC9-1196-4F3E-80E7-8A561A8CF007}" type="presOf" srcId="{64FDA436-BCBB-4984-A043-090321EC5EE2}" destId="{379535F6-9E74-4EB4-BE60-9C257A8F3E1B}" srcOrd="0" destOrd="0" presId="urn:microsoft.com/office/officeart/2005/8/layout/process1"/>
    <dgm:cxn modelId="{9FB52841-0A32-4A65-BB8E-A6FB0506D660}" type="presOf" srcId="{C5EA37A8-62A0-466F-B434-FD7A9BB02D4D}" destId="{8475A313-1A70-41EA-AEA1-D190C4AFBC62}" srcOrd="1" destOrd="0" presId="urn:microsoft.com/office/officeart/2005/8/layout/process1"/>
    <dgm:cxn modelId="{6E3B13F9-D7B2-4971-AB5B-818FEA3754C1}" srcId="{D1090BED-AF30-45CA-811B-4610EC35E33A}" destId="{D4C09E4B-C912-4D2C-959B-FD55F32C3D6C}" srcOrd="4" destOrd="0" parTransId="{E058A263-FF6F-4A64-A4E7-ABE4438E2D23}" sibTransId="{329824AE-BC86-4035-BACF-84733019B4E3}"/>
    <dgm:cxn modelId="{0A12756F-EDE4-4178-9DE1-3E4DBB912D3D}" type="presOf" srcId="{B6EBA467-00FF-435D-903B-E196DDD1F098}" destId="{B9A8500F-D6BE-4FCA-AB7A-18F35C162288}" srcOrd="0" destOrd="0" presId="urn:microsoft.com/office/officeart/2005/8/layout/process1"/>
    <dgm:cxn modelId="{7B3EA99A-A14D-46E1-B378-0C660ADC7A09}" type="presParOf" srcId="{FB66990B-3C77-4F97-A46E-DEB7237F4BFB}" destId="{4230B228-D8A5-49DD-A97D-047FCCCA44D1}" srcOrd="0" destOrd="0" presId="urn:microsoft.com/office/officeart/2005/8/layout/process1"/>
    <dgm:cxn modelId="{9198E3CF-9889-4CFF-9D20-7A89486E4431}" type="presParOf" srcId="{FB66990B-3C77-4F97-A46E-DEB7237F4BFB}" destId="{105C11CA-CF3F-4E87-A2CC-C899DA61DD01}" srcOrd="1" destOrd="0" presId="urn:microsoft.com/office/officeart/2005/8/layout/process1"/>
    <dgm:cxn modelId="{792F9E07-CD2C-4F8A-A6E9-D57B71C457E6}" type="presParOf" srcId="{105C11CA-CF3F-4E87-A2CC-C899DA61DD01}" destId="{60B91A96-C8C7-47D3-95E2-D48A1D634958}" srcOrd="0" destOrd="0" presId="urn:microsoft.com/office/officeart/2005/8/layout/process1"/>
    <dgm:cxn modelId="{A2A014B4-3BD2-412C-ABF6-D7C750841C85}" type="presParOf" srcId="{FB66990B-3C77-4F97-A46E-DEB7237F4BFB}" destId="{379535F6-9E74-4EB4-BE60-9C257A8F3E1B}" srcOrd="2" destOrd="0" presId="urn:microsoft.com/office/officeart/2005/8/layout/process1"/>
    <dgm:cxn modelId="{D8A8D218-A956-41BD-A470-243526AAE88E}" type="presParOf" srcId="{FB66990B-3C77-4F97-A46E-DEB7237F4BFB}" destId="{FD5B617E-CE53-4FD6-B308-ED1E705FEB4E}" srcOrd="3" destOrd="0" presId="urn:microsoft.com/office/officeart/2005/8/layout/process1"/>
    <dgm:cxn modelId="{9742C14E-68E4-4572-ACA1-05FE2B22865C}" type="presParOf" srcId="{FD5B617E-CE53-4FD6-B308-ED1E705FEB4E}" destId="{8475A313-1A70-41EA-AEA1-D190C4AFBC62}" srcOrd="0" destOrd="0" presId="urn:microsoft.com/office/officeart/2005/8/layout/process1"/>
    <dgm:cxn modelId="{B691F3C8-4030-4BDC-B3EB-330EE64E9A93}" type="presParOf" srcId="{FB66990B-3C77-4F97-A46E-DEB7237F4BFB}" destId="{C042423B-D182-48D0-8893-D23B0FD5AFC9}" srcOrd="4" destOrd="0" presId="urn:microsoft.com/office/officeart/2005/8/layout/process1"/>
    <dgm:cxn modelId="{A6187DD4-0320-4007-B25F-A61B5D76A9B5}" type="presParOf" srcId="{FB66990B-3C77-4F97-A46E-DEB7237F4BFB}" destId="{798CCE1A-B8B2-4D2E-A2B7-967DEDE4C63E}" srcOrd="5" destOrd="0" presId="urn:microsoft.com/office/officeart/2005/8/layout/process1"/>
    <dgm:cxn modelId="{16B501AE-42C5-4102-99B1-906B36AE392E}" type="presParOf" srcId="{798CCE1A-B8B2-4D2E-A2B7-967DEDE4C63E}" destId="{58DA927D-36AB-4839-8105-606334A180F3}" srcOrd="0" destOrd="0" presId="urn:microsoft.com/office/officeart/2005/8/layout/process1"/>
    <dgm:cxn modelId="{E240CCDE-0AB1-4081-98C1-42338F46FA05}" type="presParOf" srcId="{FB66990B-3C77-4F97-A46E-DEB7237F4BFB}" destId="{C4CC8A2E-DF89-4735-9911-E1E8555E8F6A}" srcOrd="6" destOrd="0" presId="urn:microsoft.com/office/officeart/2005/8/layout/process1"/>
    <dgm:cxn modelId="{789E3AE8-E96A-4EA7-B208-792C3603FC16}" type="presParOf" srcId="{FB66990B-3C77-4F97-A46E-DEB7237F4BFB}" destId="{2826E78C-780A-4B01-959B-A0815962C2B4}" srcOrd="7" destOrd="0" presId="urn:microsoft.com/office/officeart/2005/8/layout/process1"/>
    <dgm:cxn modelId="{DD8BEA3B-C058-43BC-A934-AF26C80944B3}" type="presParOf" srcId="{2826E78C-780A-4B01-959B-A0815962C2B4}" destId="{9F2F9A48-76EF-4264-A05D-781659B68009}" srcOrd="0" destOrd="0" presId="urn:microsoft.com/office/officeart/2005/8/layout/process1"/>
    <dgm:cxn modelId="{66788B73-5EF9-4B1A-B1A3-BBE7FB672221}" type="presParOf" srcId="{FB66990B-3C77-4F97-A46E-DEB7237F4BFB}" destId="{066DC100-2225-4DB6-B397-65E978D31ABF}" srcOrd="8" destOrd="0" presId="urn:microsoft.com/office/officeart/2005/8/layout/process1"/>
    <dgm:cxn modelId="{2482C939-5719-4A37-8903-788818F1952E}" type="presParOf" srcId="{FB66990B-3C77-4F97-A46E-DEB7237F4BFB}" destId="{560399DE-DAB3-4738-AF18-DF660948F869}" srcOrd="9" destOrd="0" presId="urn:microsoft.com/office/officeart/2005/8/layout/process1"/>
    <dgm:cxn modelId="{FD0AA237-2629-41CC-BD39-7B338F7239DB}" type="presParOf" srcId="{560399DE-DAB3-4738-AF18-DF660948F869}" destId="{D81F520D-490D-478B-A35B-228CFBB2FC58}" srcOrd="0" destOrd="0" presId="urn:microsoft.com/office/officeart/2005/8/layout/process1"/>
    <dgm:cxn modelId="{B9E056EC-CFEE-4FB9-AB68-6CF865F188F7}" type="presParOf" srcId="{FB66990B-3C77-4F97-A46E-DEB7237F4BFB}" destId="{B9A8500F-D6BE-4FCA-AB7A-18F35C162288}"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090BED-AF30-45CA-811B-4610EC35E33A}" type="doc">
      <dgm:prSet loTypeId="urn:microsoft.com/office/officeart/2005/8/layout/process1" loCatId="process" qsTypeId="urn:microsoft.com/office/officeart/2005/8/quickstyle/simple1" qsCatId="simple" csTypeId="urn:microsoft.com/office/officeart/2005/8/colors/accent1_2" csCatId="accent1" phldr="1"/>
      <dgm:spPr/>
    </dgm:pt>
    <dgm:pt modelId="{FB1BD634-0F9D-41EC-B747-D8B737B17701}">
      <dgm:prSet phldrT="[Text]" custT="1"/>
      <dgm:spPr/>
      <dgm:t>
        <a:bodyPr/>
        <a:lstStyle/>
        <a:p>
          <a:r>
            <a:rPr lang="en-US" sz="1200" dirty="0" smtClean="0"/>
            <a:t>AS Methodology Posted Minimums</a:t>
          </a:r>
          <a:endParaRPr lang="en-US" sz="1200" dirty="0"/>
        </a:p>
      </dgm:t>
    </dgm:pt>
    <dgm:pt modelId="{F8A25001-6384-45E5-BEB7-6090ACEB9D09}" type="parTrans" cxnId="{08D10ECD-966D-46A7-88D5-42E690A1F727}">
      <dgm:prSet/>
      <dgm:spPr/>
      <dgm:t>
        <a:bodyPr/>
        <a:lstStyle/>
        <a:p>
          <a:endParaRPr lang="en-US" sz="2800"/>
        </a:p>
      </dgm:t>
    </dgm:pt>
    <dgm:pt modelId="{B77B2720-1306-4D97-B312-1EE4D6C9A776}" type="sibTrans" cxnId="{08D10ECD-966D-46A7-88D5-42E690A1F727}">
      <dgm:prSet custT="1"/>
      <dgm:spPr/>
      <dgm:t>
        <a:bodyPr/>
        <a:lstStyle/>
        <a:p>
          <a:endParaRPr lang="en-US" sz="1050"/>
        </a:p>
      </dgm:t>
    </dgm:pt>
    <dgm:pt modelId="{229B4782-A2A4-4B10-A064-F094DA3EA1D3}">
      <dgm:prSet phldrT="[Text]" custT="1"/>
      <dgm:spPr/>
      <dgm:t>
        <a:bodyPr/>
        <a:lstStyle/>
        <a:p>
          <a:r>
            <a:rPr lang="en-US" sz="1200" dirty="0" smtClean="0"/>
            <a:t>Less synchronous unit commitment </a:t>
          </a:r>
          <a:endParaRPr lang="en-US" sz="1200" dirty="0"/>
        </a:p>
      </dgm:t>
    </dgm:pt>
    <dgm:pt modelId="{AD04995D-FD0A-4A88-A4CB-AC8057333D9D}" type="parTrans" cxnId="{F94B760E-E613-4A5B-A8DB-DB61CC952FD6}">
      <dgm:prSet/>
      <dgm:spPr/>
      <dgm:t>
        <a:bodyPr/>
        <a:lstStyle/>
        <a:p>
          <a:endParaRPr lang="en-US" sz="2800"/>
        </a:p>
      </dgm:t>
    </dgm:pt>
    <dgm:pt modelId="{B2E24C91-E460-452E-9FAC-15F77A1BD7C6}" type="sibTrans" cxnId="{F94B760E-E613-4A5B-A8DB-DB61CC952FD6}">
      <dgm:prSet custT="1"/>
      <dgm:spPr/>
      <dgm:t>
        <a:bodyPr/>
        <a:lstStyle/>
        <a:p>
          <a:endParaRPr lang="en-US" sz="1050"/>
        </a:p>
      </dgm:t>
    </dgm:pt>
    <dgm:pt modelId="{D4C09E4B-C912-4D2C-959B-FD55F32C3D6C}">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200" dirty="0" smtClean="0"/>
            <a:t>More Frequency Responsive capacity needed</a:t>
          </a:r>
          <a:endParaRPr lang="en-US" sz="1200" dirty="0"/>
        </a:p>
      </dgm:t>
    </dgm:pt>
    <dgm:pt modelId="{E058A263-FF6F-4A64-A4E7-ABE4438E2D23}" type="parTrans" cxnId="{6E3B13F9-D7B2-4971-AB5B-818FEA3754C1}">
      <dgm:prSet/>
      <dgm:spPr/>
      <dgm:t>
        <a:bodyPr/>
        <a:lstStyle/>
        <a:p>
          <a:endParaRPr lang="en-US" sz="2800"/>
        </a:p>
      </dgm:t>
    </dgm:pt>
    <dgm:pt modelId="{329824AE-BC86-4035-BACF-84733019B4E3}" type="sibTrans" cxnId="{6E3B13F9-D7B2-4971-AB5B-818FEA3754C1}">
      <dgm:prSet custT="1"/>
      <dgm:spPr/>
      <dgm:t>
        <a:bodyPr/>
        <a:lstStyle/>
        <a:p>
          <a:endParaRPr lang="en-US" sz="1050"/>
        </a:p>
      </dgm:t>
    </dgm:pt>
    <dgm:pt modelId="{200E69C8-CD56-4BD1-979A-62294F473A26}">
      <dgm:prSet phldrT="[Text]" custT="1"/>
      <dgm:spPr/>
      <dgm:t>
        <a:bodyPr/>
        <a:lstStyle/>
        <a:p>
          <a:r>
            <a:rPr lang="en-US" sz="1200" dirty="0" smtClean="0"/>
            <a:t>Less Inertia</a:t>
          </a:r>
          <a:endParaRPr lang="en-US" sz="1200" dirty="0"/>
        </a:p>
      </dgm:t>
    </dgm:pt>
    <dgm:pt modelId="{6A3B638E-B9DB-49B1-9B6B-9C149408C296}" type="parTrans" cxnId="{E5E3C243-B091-40A1-821C-AEDC6464EC27}">
      <dgm:prSet/>
      <dgm:spPr/>
      <dgm:t>
        <a:bodyPr/>
        <a:lstStyle/>
        <a:p>
          <a:endParaRPr lang="en-US" sz="2800"/>
        </a:p>
      </dgm:t>
    </dgm:pt>
    <dgm:pt modelId="{45DD988C-4C83-4BD8-832B-364C207A4515}" type="sibTrans" cxnId="{E5E3C243-B091-40A1-821C-AEDC6464EC27}">
      <dgm:prSet custT="1"/>
      <dgm:spPr/>
      <dgm:t>
        <a:bodyPr/>
        <a:lstStyle/>
        <a:p>
          <a:endParaRPr lang="en-US" sz="1050"/>
        </a:p>
      </dgm:t>
    </dgm:pt>
    <dgm:pt modelId="{B6EBA467-00FF-435D-903B-E196DDD1F098}">
      <dgm:prSet phldrT="[Text]" custT="1"/>
      <dgm:spPr>
        <a:noFill/>
      </dgm:spPr>
      <dgm:t>
        <a:bodyPr/>
        <a:lstStyle/>
        <a:p>
          <a:pPr defTabSz="533400">
            <a:lnSpc>
              <a:spcPct val="90000"/>
            </a:lnSpc>
            <a:spcBef>
              <a:spcPct val="0"/>
            </a:spcBef>
            <a:spcAft>
              <a:spcPct val="35000"/>
            </a:spcAft>
          </a:pPr>
          <a:r>
            <a:rPr lang="en-US" sz="1600" b="1" dirty="0" err="1" smtClean="0">
              <a:solidFill>
                <a:schemeClr val="accent1"/>
              </a:solidFill>
            </a:rPr>
            <a:t>RRS</a:t>
          </a:r>
          <a:r>
            <a:rPr lang="en-US" sz="1600" b="1" baseline="-25000" dirty="0" err="1" smtClean="0">
              <a:solidFill>
                <a:schemeClr val="accent1"/>
              </a:solidFill>
            </a:rPr>
            <a:t>actual-req</a:t>
          </a:r>
          <a:endParaRPr lang="en-US" sz="1600" b="1" dirty="0">
            <a:solidFill>
              <a:schemeClr val="accent1"/>
            </a:solidFill>
          </a:endParaRPr>
        </a:p>
      </dgm:t>
    </dgm:pt>
    <dgm:pt modelId="{9138F5B7-245B-4F35-B93B-33F04A11C8AC}" type="parTrans" cxnId="{78E29519-B9B1-4A7D-B528-F6F0270F1531}">
      <dgm:prSet/>
      <dgm:spPr/>
      <dgm:t>
        <a:bodyPr/>
        <a:lstStyle/>
        <a:p>
          <a:endParaRPr lang="en-US" sz="2800"/>
        </a:p>
      </dgm:t>
    </dgm:pt>
    <dgm:pt modelId="{73D3DF73-F774-4835-91AE-F70B733A812C}" type="sibTrans" cxnId="{78E29519-B9B1-4A7D-B528-F6F0270F1531}">
      <dgm:prSet/>
      <dgm:spPr/>
      <dgm:t>
        <a:bodyPr/>
        <a:lstStyle/>
        <a:p>
          <a:endParaRPr lang="en-US" sz="2800"/>
        </a:p>
      </dgm:t>
    </dgm:pt>
    <dgm:pt modelId="{64FDA436-BCBB-4984-A043-090321EC5EE2}">
      <dgm:prSet phldrT="[Text]" custT="1"/>
      <dgm:spPr/>
      <dgm:t>
        <a:bodyPr/>
        <a:lstStyle/>
        <a:p>
          <a:r>
            <a:rPr lang="en-US" sz="1200" smtClean="0"/>
            <a:t>Less </a:t>
          </a:r>
          <a:r>
            <a:rPr lang="en-US" sz="1200" dirty="0" smtClean="0"/>
            <a:t>load and/or more wind</a:t>
          </a:r>
          <a:endParaRPr lang="en-US" sz="1200" dirty="0"/>
        </a:p>
      </dgm:t>
    </dgm:pt>
    <dgm:pt modelId="{E010E3F1-BDBC-4DA2-935F-2D18EF03D49A}" type="parTrans" cxnId="{C8807B13-B080-4422-A8B0-0DE65A5F2D41}">
      <dgm:prSet/>
      <dgm:spPr/>
      <dgm:t>
        <a:bodyPr/>
        <a:lstStyle/>
        <a:p>
          <a:endParaRPr lang="en-US"/>
        </a:p>
      </dgm:t>
    </dgm:pt>
    <dgm:pt modelId="{C5EA37A8-62A0-466F-B434-FD7A9BB02D4D}" type="sibTrans" cxnId="{C8807B13-B080-4422-A8B0-0DE65A5F2D41}">
      <dgm:prSet/>
      <dgm:spPr/>
      <dgm:t>
        <a:bodyPr/>
        <a:lstStyle/>
        <a:p>
          <a:endParaRPr lang="en-US"/>
        </a:p>
      </dgm:t>
    </dgm:pt>
    <dgm:pt modelId="{FB66990B-3C77-4F97-A46E-DEB7237F4BFB}" type="pres">
      <dgm:prSet presAssocID="{D1090BED-AF30-45CA-811B-4610EC35E33A}" presName="Name0" presStyleCnt="0">
        <dgm:presLayoutVars>
          <dgm:dir/>
          <dgm:resizeHandles val="exact"/>
        </dgm:presLayoutVars>
      </dgm:prSet>
      <dgm:spPr/>
    </dgm:pt>
    <dgm:pt modelId="{4230B228-D8A5-49DD-A97D-047FCCCA44D1}" type="pres">
      <dgm:prSet presAssocID="{FB1BD634-0F9D-41EC-B747-D8B737B17701}" presName="node" presStyleLbl="node1" presStyleIdx="0" presStyleCnt="6">
        <dgm:presLayoutVars>
          <dgm:bulletEnabled val="1"/>
        </dgm:presLayoutVars>
      </dgm:prSet>
      <dgm:spPr/>
      <dgm:t>
        <a:bodyPr/>
        <a:lstStyle/>
        <a:p>
          <a:endParaRPr lang="en-US"/>
        </a:p>
      </dgm:t>
    </dgm:pt>
    <dgm:pt modelId="{105C11CA-CF3F-4E87-A2CC-C899DA61DD01}" type="pres">
      <dgm:prSet presAssocID="{B77B2720-1306-4D97-B312-1EE4D6C9A776}" presName="sibTrans" presStyleLbl="sibTrans2D1" presStyleIdx="0" presStyleCnt="5"/>
      <dgm:spPr/>
      <dgm:t>
        <a:bodyPr/>
        <a:lstStyle/>
        <a:p>
          <a:endParaRPr lang="en-US"/>
        </a:p>
      </dgm:t>
    </dgm:pt>
    <dgm:pt modelId="{60B91A96-C8C7-47D3-95E2-D48A1D634958}" type="pres">
      <dgm:prSet presAssocID="{B77B2720-1306-4D97-B312-1EE4D6C9A776}" presName="connectorText" presStyleLbl="sibTrans2D1" presStyleIdx="0" presStyleCnt="5"/>
      <dgm:spPr/>
      <dgm:t>
        <a:bodyPr/>
        <a:lstStyle/>
        <a:p>
          <a:endParaRPr lang="en-US"/>
        </a:p>
      </dgm:t>
    </dgm:pt>
    <dgm:pt modelId="{379535F6-9E74-4EB4-BE60-9C257A8F3E1B}" type="pres">
      <dgm:prSet presAssocID="{64FDA436-BCBB-4984-A043-090321EC5EE2}" presName="node" presStyleLbl="node1" presStyleIdx="1" presStyleCnt="6">
        <dgm:presLayoutVars>
          <dgm:bulletEnabled val="1"/>
        </dgm:presLayoutVars>
      </dgm:prSet>
      <dgm:spPr/>
      <dgm:t>
        <a:bodyPr/>
        <a:lstStyle/>
        <a:p>
          <a:endParaRPr lang="en-US"/>
        </a:p>
      </dgm:t>
    </dgm:pt>
    <dgm:pt modelId="{FD5B617E-CE53-4FD6-B308-ED1E705FEB4E}" type="pres">
      <dgm:prSet presAssocID="{C5EA37A8-62A0-466F-B434-FD7A9BB02D4D}" presName="sibTrans" presStyleLbl="sibTrans2D1" presStyleIdx="1" presStyleCnt="5"/>
      <dgm:spPr/>
      <dgm:t>
        <a:bodyPr/>
        <a:lstStyle/>
        <a:p>
          <a:endParaRPr lang="en-US"/>
        </a:p>
      </dgm:t>
    </dgm:pt>
    <dgm:pt modelId="{8475A313-1A70-41EA-AEA1-D190C4AFBC62}" type="pres">
      <dgm:prSet presAssocID="{C5EA37A8-62A0-466F-B434-FD7A9BB02D4D}" presName="connectorText" presStyleLbl="sibTrans2D1" presStyleIdx="1" presStyleCnt="5"/>
      <dgm:spPr/>
      <dgm:t>
        <a:bodyPr/>
        <a:lstStyle/>
        <a:p>
          <a:endParaRPr lang="en-US"/>
        </a:p>
      </dgm:t>
    </dgm:pt>
    <dgm:pt modelId="{C042423B-D182-48D0-8893-D23B0FD5AFC9}" type="pres">
      <dgm:prSet presAssocID="{229B4782-A2A4-4B10-A064-F094DA3EA1D3}" presName="node" presStyleLbl="node1" presStyleIdx="2" presStyleCnt="6">
        <dgm:presLayoutVars>
          <dgm:bulletEnabled val="1"/>
        </dgm:presLayoutVars>
      </dgm:prSet>
      <dgm:spPr/>
      <dgm:t>
        <a:bodyPr/>
        <a:lstStyle/>
        <a:p>
          <a:endParaRPr lang="en-US"/>
        </a:p>
      </dgm:t>
    </dgm:pt>
    <dgm:pt modelId="{798CCE1A-B8B2-4D2E-A2B7-967DEDE4C63E}" type="pres">
      <dgm:prSet presAssocID="{B2E24C91-E460-452E-9FAC-15F77A1BD7C6}" presName="sibTrans" presStyleLbl="sibTrans2D1" presStyleIdx="2" presStyleCnt="5"/>
      <dgm:spPr/>
      <dgm:t>
        <a:bodyPr/>
        <a:lstStyle/>
        <a:p>
          <a:endParaRPr lang="en-US"/>
        </a:p>
      </dgm:t>
    </dgm:pt>
    <dgm:pt modelId="{58DA927D-36AB-4839-8105-606334A180F3}" type="pres">
      <dgm:prSet presAssocID="{B2E24C91-E460-452E-9FAC-15F77A1BD7C6}" presName="connectorText" presStyleLbl="sibTrans2D1" presStyleIdx="2" presStyleCnt="5"/>
      <dgm:spPr/>
      <dgm:t>
        <a:bodyPr/>
        <a:lstStyle/>
        <a:p>
          <a:endParaRPr lang="en-US"/>
        </a:p>
      </dgm:t>
    </dgm:pt>
    <dgm:pt modelId="{C4CC8A2E-DF89-4735-9911-E1E8555E8F6A}" type="pres">
      <dgm:prSet presAssocID="{200E69C8-CD56-4BD1-979A-62294F473A26}" presName="node" presStyleLbl="node1" presStyleIdx="3" presStyleCnt="6">
        <dgm:presLayoutVars>
          <dgm:bulletEnabled val="1"/>
        </dgm:presLayoutVars>
      </dgm:prSet>
      <dgm:spPr/>
      <dgm:t>
        <a:bodyPr/>
        <a:lstStyle/>
        <a:p>
          <a:endParaRPr lang="en-US"/>
        </a:p>
      </dgm:t>
    </dgm:pt>
    <dgm:pt modelId="{2826E78C-780A-4B01-959B-A0815962C2B4}" type="pres">
      <dgm:prSet presAssocID="{45DD988C-4C83-4BD8-832B-364C207A4515}" presName="sibTrans" presStyleLbl="sibTrans2D1" presStyleIdx="3" presStyleCnt="5"/>
      <dgm:spPr/>
      <dgm:t>
        <a:bodyPr/>
        <a:lstStyle/>
        <a:p>
          <a:endParaRPr lang="en-US"/>
        </a:p>
      </dgm:t>
    </dgm:pt>
    <dgm:pt modelId="{9F2F9A48-76EF-4264-A05D-781659B68009}" type="pres">
      <dgm:prSet presAssocID="{45DD988C-4C83-4BD8-832B-364C207A4515}" presName="connectorText" presStyleLbl="sibTrans2D1" presStyleIdx="3" presStyleCnt="5"/>
      <dgm:spPr/>
      <dgm:t>
        <a:bodyPr/>
        <a:lstStyle/>
        <a:p>
          <a:endParaRPr lang="en-US"/>
        </a:p>
      </dgm:t>
    </dgm:pt>
    <dgm:pt modelId="{066DC100-2225-4DB6-B397-65E978D31ABF}" type="pres">
      <dgm:prSet presAssocID="{D4C09E4B-C912-4D2C-959B-FD55F32C3D6C}" presName="node" presStyleLbl="node1" presStyleIdx="4" presStyleCnt="6">
        <dgm:presLayoutVars>
          <dgm:bulletEnabled val="1"/>
        </dgm:presLayoutVars>
      </dgm:prSet>
      <dgm:spPr/>
      <dgm:t>
        <a:bodyPr/>
        <a:lstStyle/>
        <a:p>
          <a:endParaRPr lang="en-US"/>
        </a:p>
      </dgm:t>
    </dgm:pt>
    <dgm:pt modelId="{560399DE-DAB3-4738-AF18-DF660948F869}" type="pres">
      <dgm:prSet presAssocID="{329824AE-BC86-4035-BACF-84733019B4E3}" presName="sibTrans" presStyleLbl="sibTrans2D1" presStyleIdx="4" presStyleCnt="5"/>
      <dgm:spPr/>
      <dgm:t>
        <a:bodyPr/>
        <a:lstStyle/>
        <a:p>
          <a:endParaRPr lang="en-US"/>
        </a:p>
      </dgm:t>
    </dgm:pt>
    <dgm:pt modelId="{D81F520D-490D-478B-A35B-228CFBB2FC58}" type="pres">
      <dgm:prSet presAssocID="{329824AE-BC86-4035-BACF-84733019B4E3}" presName="connectorText" presStyleLbl="sibTrans2D1" presStyleIdx="4" presStyleCnt="5"/>
      <dgm:spPr/>
      <dgm:t>
        <a:bodyPr/>
        <a:lstStyle/>
        <a:p>
          <a:endParaRPr lang="en-US"/>
        </a:p>
      </dgm:t>
    </dgm:pt>
    <dgm:pt modelId="{B9A8500F-D6BE-4FCA-AB7A-18F35C162288}" type="pres">
      <dgm:prSet presAssocID="{B6EBA467-00FF-435D-903B-E196DDD1F098}" presName="node" presStyleLbl="node1" presStyleIdx="5" presStyleCnt="6" custScaleX="124547">
        <dgm:presLayoutVars>
          <dgm:bulletEnabled val="1"/>
        </dgm:presLayoutVars>
      </dgm:prSet>
      <dgm:spPr/>
      <dgm:t>
        <a:bodyPr/>
        <a:lstStyle/>
        <a:p>
          <a:endParaRPr lang="en-US"/>
        </a:p>
      </dgm:t>
    </dgm:pt>
  </dgm:ptLst>
  <dgm:cxnLst>
    <dgm:cxn modelId="{A6B2E784-259E-4973-B93E-3E6E26CEF4F4}" type="presOf" srcId="{B77B2720-1306-4D97-B312-1EE4D6C9A776}" destId="{60B91A96-C8C7-47D3-95E2-D48A1D634958}" srcOrd="1" destOrd="0" presId="urn:microsoft.com/office/officeart/2005/8/layout/process1"/>
    <dgm:cxn modelId="{E5E3C243-B091-40A1-821C-AEDC6464EC27}" srcId="{D1090BED-AF30-45CA-811B-4610EC35E33A}" destId="{200E69C8-CD56-4BD1-979A-62294F473A26}" srcOrd="3" destOrd="0" parTransId="{6A3B638E-B9DB-49B1-9B6B-9C149408C296}" sibTransId="{45DD988C-4C83-4BD8-832B-364C207A4515}"/>
    <dgm:cxn modelId="{08D10ECD-966D-46A7-88D5-42E690A1F727}" srcId="{D1090BED-AF30-45CA-811B-4610EC35E33A}" destId="{FB1BD634-0F9D-41EC-B747-D8B737B17701}" srcOrd="0" destOrd="0" parTransId="{F8A25001-6384-45E5-BEB7-6090ACEB9D09}" sibTransId="{B77B2720-1306-4D97-B312-1EE4D6C9A776}"/>
    <dgm:cxn modelId="{A43290A0-1EB8-42B6-9BCB-6AC4708AB32B}" type="presOf" srcId="{329824AE-BC86-4035-BACF-84733019B4E3}" destId="{560399DE-DAB3-4738-AF18-DF660948F869}" srcOrd="0" destOrd="0" presId="urn:microsoft.com/office/officeart/2005/8/layout/process1"/>
    <dgm:cxn modelId="{5074C268-9E07-4862-8D7F-D71F5353025A}" type="presOf" srcId="{D4C09E4B-C912-4D2C-959B-FD55F32C3D6C}" destId="{066DC100-2225-4DB6-B397-65E978D31ABF}" srcOrd="0" destOrd="0" presId="urn:microsoft.com/office/officeart/2005/8/layout/process1"/>
    <dgm:cxn modelId="{37030C50-4209-401E-86F5-C2979D1D0899}" type="presOf" srcId="{329824AE-BC86-4035-BACF-84733019B4E3}" destId="{D81F520D-490D-478B-A35B-228CFBB2FC58}" srcOrd="1" destOrd="0" presId="urn:microsoft.com/office/officeart/2005/8/layout/process1"/>
    <dgm:cxn modelId="{78E29519-B9B1-4A7D-B528-F6F0270F1531}" srcId="{D1090BED-AF30-45CA-811B-4610EC35E33A}" destId="{B6EBA467-00FF-435D-903B-E196DDD1F098}" srcOrd="5" destOrd="0" parTransId="{9138F5B7-245B-4F35-B93B-33F04A11C8AC}" sibTransId="{73D3DF73-F774-4835-91AE-F70B733A812C}"/>
    <dgm:cxn modelId="{C8807B13-B080-4422-A8B0-0DE65A5F2D41}" srcId="{D1090BED-AF30-45CA-811B-4610EC35E33A}" destId="{64FDA436-BCBB-4984-A043-090321EC5EE2}" srcOrd="1" destOrd="0" parTransId="{E010E3F1-BDBC-4DA2-935F-2D18EF03D49A}" sibTransId="{C5EA37A8-62A0-466F-B434-FD7A9BB02D4D}"/>
    <dgm:cxn modelId="{F94B760E-E613-4A5B-A8DB-DB61CC952FD6}" srcId="{D1090BED-AF30-45CA-811B-4610EC35E33A}" destId="{229B4782-A2A4-4B10-A064-F094DA3EA1D3}" srcOrd="2" destOrd="0" parTransId="{AD04995D-FD0A-4A88-A4CB-AC8057333D9D}" sibTransId="{B2E24C91-E460-452E-9FAC-15F77A1BD7C6}"/>
    <dgm:cxn modelId="{F0B2342E-A4F1-4ABC-AB12-5E7687AF44C9}" type="presOf" srcId="{C5EA37A8-62A0-466F-B434-FD7A9BB02D4D}" destId="{FD5B617E-CE53-4FD6-B308-ED1E705FEB4E}" srcOrd="0" destOrd="0" presId="urn:microsoft.com/office/officeart/2005/8/layout/process1"/>
    <dgm:cxn modelId="{B1A0F8DD-D331-4C36-8E83-EA2F62F5B2E5}" type="presOf" srcId="{229B4782-A2A4-4B10-A064-F094DA3EA1D3}" destId="{C042423B-D182-48D0-8893-D23B0FD5AFC9}" srcOrd="0" destOrd="0" presId="urn:microsoft.com/office/officeart/2005/8/layout/process1"/>
    <dgm:cxn modelId="{CEC2F538-1364-473F-B373-49DFAC3D2F0D}" type="presOf" srcId="{64FDA436-BCBB-4984-A043-090321EC5EE2}" destId="{379535F6-9E74-4EB4-BE60-9C257A8F3E1B}" srcOrd="0" destOrd="0" presId="urn:microsoft.com/office/officeart/2005/8/layout/process1"/>
    <dgm:cxn modelId="{8B6FFA4D-0345-4FD4-9B78-40264E14F22E}" type="presOf" srcId="{B6EBA467-00FF-435D-903B-E196DDD1F098}" destId="{B9A8500F-D6BE-4FCA-AB7A-18F35C162288}" srcOrd="0" destOrd="0" presId="urn:microsoft.com/office/officeart/2005/8/layout/process1"/>
    <dgm:cxn modelId="{4DB61A37-DD16-48B4-960C-04D4EE03DFEC}" type="presOf" srcId="{B77B2720-1306-4D97-B312-1EE4D6C9A776}" destId="{105C11CA-CF3F-4E87-A2CC-C899DA61DD01}" srcOrd="0" destOrd="0" presId="urn:microsoft.com/office/officeart/2005/8/layout/process1"/>
    <dgm:cxn modelId="{56E46913-E404-4655-8217-D9F9AEEE9B2D}" type="presOf" srcId="{B2E24C91-E460-452E-9FAC-15F77A1BD7C6}" destId="{798CCE1A-B8B2-4D2E-A2B7-967DEDE4C63E}" srcOrd="0" destOrd="0" presId="urn:microsoft.com/office/officeart/2005/8/layout/process1"/>
    <dgm:cxn modelId="{41ABFEFA-998E-42D8-8D83-80A02A2454CC}" type="presOf" srcId="{D1090BED-AF30-45CA-811B-4610EC35E33A}" destId="{FB66990B-3C77-4F97-A46E-DEB7237F4BFB}" srcOrd="0" destOrd="0" presId="urn:microsoft.com/office/officeart/2005/8/layout/process1"/>
    <dgm:cxn modelId="{167DBE30-0C02-4E1D-A0B1-AA77154F4F84}" type="presOf" srcId="{B2E24C91-E460-452E-9FAC-15F77A1BD7C6}" destId="{58DA927D-36AB-4839-8105-606334A180F3}" srcOrd="1" destOrd="0" presId="urn:microsoft.com/office/officeart/2005/8/layout/process1"/>
    <dgm:cxn modelId="{86415C81-9C8B-4A52-83A5-2FDD1752672D}" type="presOf" srcId="{200E69C8-CD56-4BD1-979A-62294F473A26}" destId="{C4CC8A2E-DF89-4735-9911-E1E8555E8F6A}" srcOrd="0" destOrd="0" presId="urn:microsoft.com/office/officeart/2005/8/layout/process1"/>
    <dgm:cxn modelId="{6E3B13F9-D7B2-4971-AB5B-818FEA3754C1}" srcId="{D1090BED-AF30-45CA-811B-4610EC35E33A}" destId="{D4C09E4B-C912-4D2C-959B-FD55F32C3D6C}" srcOrd="4" destOrd="0" parTransId="{E058A263-FF6F-4A64-A4E7-ABE4438E2D23}" sibTransId="{329824AE-BC86-4035-BACF-84733019B4E3}"/>
    <dgm:cxn modelId="{B0D11DC6-B345-4F6E-BC4D-6C3CCAE3093C}" type="presOf" srcId="{45DD988C-4C83-4BD8-832B-364C207A4515}" destId="{2826E78C-780A-4B01-959B-A0815962C2B4}" srcOrd="0" destOrd="0" presId="urn:microsoft.com/office/officeart/2005/8/layout/process1"/>
    <dgm:cxn modelId="{E0E73316-0A59-436D-89A9-111ED89A1939}" type="presOf" srcId="{FB1BD634-0F9D-41EC-B747-D8B737B17701}" destId="{4230B228-D8A5-49DD-A97D-047FCCCA44D1}" srcOrd="0" destOrd="0" presId="urn:microsoft.com/office/officeart/2005/8/layout/process1"/>
    <dgm:cxn modelId="{4D1389FD-7D71-41B7-9AD7-637A1DFE607B}" type="presOf" srcId="{45DD988C-4C83-4BD8-832B-364C207A4515}" destId="{9F2F9A48-76EF-4264-A05D-781659B68009}" srcOrd="1" destOrd="0" presId="urn:microsoft.com/office/officeart/2005/8/layout/process1"/>
    <dgm:cxn modelId="{2639DB28-5865-47AA-9A5F-5104B70E6BC3}" type="presOf" srcId="{C5EA37A8-62A0-466F-B434-FD7A9BB02D4D}" destId="{8475A313-1A70-41EA-AEA1-D190C4AFBC62}" srcOrd="1" destOrd="0" presId="urn:microsoft.com/office/officeart/2005/8/layout/process1"/>
    <dgm:cxn modelId="{C14B5813-77F2-4B86-801C-5B0BD861CA78}" type="presParOf" srcId="{FB66990B-3C77-4F97-A46E-DEB7237F4BFB}" destId="{4230B228-D8A5-49DD-A97D-047FCCCA44D1}" srcOrd="0" destOrd="0" presId="urn:microsoft.com/office/officeart/2005/8/layout/process1"/>
    <dgm:cxn modelId="{DD60E271-5B52-4501-9D2F-0350322D5B67}" type="presParOf" srcId="{FB66990B-3C77-4F97-A46E-DEB7237F4BFB}" destId="{105C11CA-CF3F-4E87-A2CC-C899DA61DD01}" srcOrd="1" destOrd="0" presId="urn:microsoft.com/office/officeart/2005/8/layout/process1"/>
    <dgm:cxn modelId="{806AF1D5-C262-42EC-BDEB-6A7494C49963}" type="presParOf" srcId="{105C11CA-CF3F-4E87-A2CC-C899DA61DD01}" destId="{60B91A96-C8C7-47D3-95E2-D48A1D634958}" srcOrd="0" destOrd="0" presId="urn:microsoft.com/office/officeart/2005/8/layout/process1"/>
    <dgm:cxn modelId="{394359B6-87D4-48F3-885F-3D303867EE28}" type="presParOf" srcId="{FB66990B-3C77-4F97-A46E-DEB7237F4BFB}" destId="{379535F6-9E74-4EB4-BE60-9C257A8F3E1B}" srcOrd="2" destOrd="0" presId="urn:microsoft.com/office/officeart/2005/8/layout/process1"/>
    <dgm:cxn modelId="{EFC26846-BD24-466F-A49A-9BC1C9F8C114}" type="presParOf" srcId="{FB66990B-3C77-4F97-A46E-DEB7237F4BFB}" destId="{FD5B617E-CE53-4FD6-B308-ED1E705FEB4E}" srcOrd="3" destOrd="0" presId="urn:microsoft.com/office/officeart/2005/8/layout/process1"/>
    <dgm:cxn modelId="{7C2276BC-6664-47A6-89A6-86177BF62A9E}" type="presParOf" srcId="{FD5B617E-CE53-4FD6-B308-ED1E705FEB4E}" destId="{8475A313-1A70-41EA-AEA1-D190C4AFBC62}" srcOrd="0" destOrd="0" presId="urn:microsoft.com/office/officeart/2005/8/layout/process1"/>
    <dgm:cxn modelId="{36DBF806-9A78-451B-8FC6-9E59F5DB75F9}" type="presParOf" srcId="{FB66990B-3C77-4F97-A46E-DEB7237F4BFB}" destId="{C042423B-D182-48D0-8893-D23B0FD5AFC9}" srcOrd="4" destOrd="0" presId="urn:microsoft.com/office/officeart/2005/8/layout/process1"/>
    <dgm:cxn modelId="{0351EDC1-D9CF-4A20-A311-921A0A57FFDA}" type="presParOf" srcId="{FB66990B-3C77-4F97-A46E-DEB7237F4BFB}" destId="{798CCE1A-B8B2-4D2E-A2B7-967DEDE4C63E}" srcOrd="5" destOrd="0" presId="urn:microsoft.com/office/officeart/2005/8/layout/process1"/>
    <dgm:cxn modelId="{0EBFB3D7-F5D2-49CD-BDE6-BAA0687B284E}" type="presParOf" srcId="{798CCE1A-B8B2-4D2E-A2B7-967DEDE4C63E}" destId="{58DA927D-36AB-4839-8105-606334A180F3}" srcOrd="0" destOrd="0" presId="urn:microsoft.com/office/officeart/2005/8/layout/process1"/>
    <dgm:cxn modelId="{0846BBAE-89ED-458D-A76C-A13AEE8E1466}" type="presParOf" srcId="{FB66990B-3C77-4F97-A46E-DEB7237F4BFB}" destId="{C4CC8A2E-DF89-4735-9911-E1E8555E8F6A}" srcOrd="6" destOrd="0" presId="urn:microsoft.com/office/officeart/2005/8/layout/process1"/>
    <dgm:cxn modelId="{E62D8B87-AC00-4CEF-B7A0-D6E972CB06E2}" type="presParOf" srcId="{FB66990B-3C77-4F97-A46E-DEB7237F4BFB}" destId="{2826E78C-780A-4B01-959B-A0815962C2B4}" srcOrd="7" destOrd="0" presId="urn:microsoft.com/office/officeart/2005/8/layout/process1"/>
    <dgm:cxn modelId="{164B690B-1A06-4CFA-B36A-C122674B2030}" type="presParOf" srcId="{2826E78C-780A-4B01-959B-A0815962C2B4}" destId="{9F2F9A48-76EF-4264-A05D-781659B68009}" srcOrd="0" destOrd="0" presId="urn:microsoft.com/office/officeart/2005/8/layout/process1"/>
    <dgm:cxn modelId="{8B4D03DF-3A7E-48EB-88AC-762B835E3ADA}" type="presParOf" srcId="{FB66990B-3C77-4F97-A46E-DEB7237F4BFB}" destId="{066DC100-2225-4DB6-B397-65E978D31ABF}" srcOrd="8" destOrd="0" presId="urn:microsoft.com/office/officeart/2005/8/layout/process1"/>
    <dgm:cxn modelId="{0D385711-FAC9-4E01-A956-EE26C566C5F1}" type="presParOf" srcId="{FB66990B-3C77-4F97-A46E-DEB7237F4BFB}" destId="{560399DE-DAB3-4738-AF18-DF660948F869}" srcOrd="9" destOrd="0" presId="urn:microsoft.com/office/officeart/2005/8/layout/process1"/>
    <dgm:cxn modelId="{888C3B5D-A3B5-40D0-B4FC-D7CB0F086FBF}" type="presParOf" srcId="{560399DE-DAB3-4738-AF18-DF660948F869}" destId="{D81F520D-490D-478B-A35B-228CFBB2FC58}" srcOrd="0" destOrd="0" presId="urn:microsoft.com/office/officeart/2005/8/layout/process1"/>
    <dgm:cxn modelId="{170FAA38-DF42-45A4-9A9A-FEE3C829FD2F}" type="presParOf" srcId="{FB66990B-3C77-4F97-A46E-DEB7237F4BFB}" destId="{B9A8500F-D6BE-4FCA-AB7A-18F35C162288}"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0.1888</cdr:x>
      <cdr:y>0.4224</cdr:y>
    </cdr:from>
    <cdr:to>
      <cdr:x>0.46719</cdr:x>
      <cdr:y>0.51755</cdr:y>
    </cdr:to>
    <cdr:sp macro="" textlink="">
      <cdr:nvSpPr>
        <cdr:cNvPr id="2" name="TextBox 7"/>
        <cdr:cNvSpPr txBox="1"/>
      </cdr:nvSpPr>
      <cdr:spPr>
        <a:xfrm xmlns:a="http://schemas.openxmlformats.org/drawingml/2006/main">
          <a:off x="1485265" y="1776285"/>
          <a:ext cx="2190019" cy="40011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rgbClr val="FF0000"/>
              </a:solidFill>
              <a:latin typeface="Calibri" panose="020F0502020204030204" pitchFamily="34" charset="0"/>
            </a:rPr>
            <a:t>26 Governors</a:t>
          </a:r>
          <a:endParaRPr lang="en-US" sz="2000" dirty="0">
            <a:solidFill>
              <a:srgbClr val="FF0000"/>
            </a:solidFill>
            <a:latin typeface="Calibri" panose="020F0502020204030204" pitchFamily="34" charset="0"/>
          </a:endParaRPr>
        </a:p>
      </cdr:txBody>
    </cdr:sp>
  </cdr:relSizeAnchor>
  <cdr:relSizeAnchor xmlns:cdr="http://schemas.openxmlformats.org/drawingml/2006/chartDrawing">
    <cdr:from>
      <cdr:x>0.28868</cdr:x>
      <cdr:y>0.51761</cdr:y>
    </cdr:from>
    <cdr:to>
      <cdr:x>0.32027</cdr:x>
      <cdr:y>0.66888</cdr:y>
    </cdr:to>
    <cdr:cxnSp macro="">
      <cdr:nvCxnSpPr>
        <cdr:cNvPr id="3" name="Straight Arrow Connector 2"/>
        <cdr:cNvCxnSpPr/>
      </cdr:nvCxnSpPr>
      <cdr:spPr>
        <a:xfrm xmlns:a="http://schemas.openxmlformats.org/drawingml/2006/main">
          <a:off x="2270999" y="2176670"/>
          <a:ext cx="248478" cy="636104"/>
        </a:xfrm>
        <a:prstGeom xmlns:a="http://schemas.openxmlformats.org/drawingml/2006/main" prst="straightConnector1">
          <a:avLst/>
        </a:prstGeom>
        <a:noFill xmlns:a="http://schemas.openxmlformats.org/drawingml/2006/main"/>
        <a:ln xmlns:a="http://schemas.openxmlformats.org/drawingml/2006/main" w="28575" cap="flat" cmpd="sng" algn="ctr">
          <a:solidFill>
            <a:srgbClr val="FF0000"/>
          </a:solidFill>
          <a:prstDash val="solid"/>
          <a:tailEnd type="arrow"/>
        </a:ln>
        <a:effectLst xmlns:a="http://schemas.openxmlformats.org/drawingml/2006/main">
          <a:outerShdw blurRad="40000" dist="20000" dir="5400000" rotWithShape="0">
            <a:srgbClr val="000000">
              <a:alpha val="38000"/>
            </a:srgbClr>
          </a:outerShdw>
        </a:effectLst>
      </cdr:spPr>
    </cdr:cxnSp>
  </cdr:relSizeAnchor>
  <cdr:relSizeAnchor xmlns:cdr="http://schemas.openxmlformats.org/drawingml/2006/chartDrawing">
    <cdr:from>
      <cdr:x>0.51084</cdr:x>
      <cdr:y>0.64761</cdr:y>
    </cdr:from>
    <cdr:to>
      <cdr:x>0.61971</cdr:x>
      <cdr:y>0.71851</cdr:y>
    </cdr:to>
    <cdr:cxnSp macro="">
      <cdr:nvCxnSpPr>
        <cdr:cNvPr id="4" name="Straight Arrow Connector 3"/>
        <cdr:cNvCxnSpPr/>
      </cdr:nvCxnSpPr>
      <cdr:spPr>
        <a:xfrm xmlns:a="http://schemas.openxmlformats.org/drawingml/2006/main" flipH="1" flipV="1">
          <a:off x="4018629" y="2723322"/>
          <a:ext cx="856423" cy="298175"/>
        </a:xfrm>
        <a:prstGeom xmlns:a="http://schemas.openxmlformats.org/drawingml/2006/main" prst="straightConnector1">
          <a:avLst/>
        </a:prstGeom>
        <a:ln xmlns:a="http://schemas.openxmlformats.org/drawingml/2006/main">
          <a:solidFill>
            <a:srgbClr val="FF0000"/>
          </a:solidFill>
          <a:tailEnd type="arrow"/>
        </a:ln>
      </cdr:spPr>
      <cdr:style>
        <a:lnRef xmlns:a="http://schemas.openxmlformats.org/drawingml/2006/main" idx="2">
          <a:schemeClr val="accent2"/>
        </a:lnRef>
        <a:fillRef xmlns:a="http://schemas.openxmlformats.org/drawingml/2006/main" idx="0">
          <a:schemeClr val="accent2"/>
        </a:fillRef>
        <a:effectRef xmlns:a="http://schemas.openxmlformats.org/drawingml/2006/main" idx="1">
          <a:schemeClr val="accent2"/>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2/16/2017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Inertia (Spinning Mass; specifically synchronous</a:t>
            </a:r>
            <a:r>
              <a:rPr lang="en-US" baseline="0" dirty="0" smtClean="0"/>
              <a:t> machines) and load response (1/3 sec to 5 seconds)</a:t>
            </a:r>
          </a:p>
          <a:p>
            <a:r>
              <a:rPr lang="en-US" baseline="0" dirty="0" smtClean="0"/>
              <a:t>      Newton’s first law of motion “things in motion stay in motion unless acted upon by a force; things at rest tend to stay  at rest unless acted on by a force”</a:t>
            </a:r>
          </a:p>
          <a:p>
            <a:r>
              <a:rPr lang="en-US" baseline="0" dirty="0" smtClean="0"/>
              <a:t>Governor Response ( 2 seconds to 20 seconds)</a:t>
            </a:r>
          </a:p>
          <a:p>
            <a:r>
              <a:rPr lang="en-US" baseline="0" dirty="0" smtClean="0"/>
              <a:t>AGC (minutes following loss to 15 min)</a:t>
            </a:r>
          </a:p>
          <a:p>
            <a:r>
              <a:rPr lang="en-US" baseline="0" dirty="0" smtClean="0"/>
              <a:t>Economic Re-dispatch (1 min-30 min)</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0576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Talk about Australian</a:t>
            </a:r>
            <a:r>
              <a:rPr lang="en-US" altLang="en-US" baseline="0" dirty="0" smtClean="0"/>
              <a:t> Blackout</a:t>
            </a:r>
            <a:endParaRPr lang="en-US" altLang="en-US" dirty="0"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11</a:t>
            </a:fld>
            <a:endParaRPr lang="en-US"/>
          </a:p>
        </p:txBody>
      </p:sp>
    </p:spTree>
    <p:extLst>
      <p:ext uri="{BB962C8B-B14F-4D97-AF65-F5344CB8AC3E}">
        <p14:creationId xmlns:p14="http://schemas.microsoft.com/office/powerpoint/2010/main" val="1370049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12</a:t>
            </a:fld>
            <a:endParaRPr lang="en-US"/>
          </a:p>
        </p:txBody>
      </p:sp>
    </p:spTree>
    <p:extLst>
      <p:ext uri="{BB962C8B-B14F-4D97-AF65-F5344CB8AC3E}">
        <p14:creationId xmlns:p14="http://schemas.microsoft.com/office/powerpoint/2010/main" val="3567874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13</a:t>
            </a:fld>
            <a:endParaRPr lang="en-US"/>
          </a:p>
        </p:txBody>
      </p:sp>
    </p:spTree>
    <p:extLst>
      <p:ext uri="{BB962C8B-B14F-4D97-AF65-F5344CB8AC3E}">
        <p14:creationId xmlns:p14="http://schemas.microsoft.com/office/powerpoint/2010/main" val="4105203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RRS – Responsive Reserve (Service)</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624270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18</a:t>
            </a:fld>
            <a:endParaRPr lang="en-US"/>
          </a:p>
        </p:txBody>
      </p:sp>
    </p:spTree>
    <p:extLst>
      <p:ext uri="{BB962C8B-B14F-4D97-AF65-F5344CB8AC3E}">
        <p14:creationId xmlns:p14="http://schemas.microsoft.com/office/powerpoint/2010/main" val="1718103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28</a:t>
            </a:fld>
            <a:endParaRPr lang="en-US"/>
          </a:p>
        </p:txBody>
      </p:sp>
    </p:spTree>
    <p:extLst>
      <p:ext uri="{BB962C8B-B14F-4D97-AF65-F5344CB8AC3E}">
        <p14:creationId xmlns:p14="http://schemas.microsoft.com/office/powerpoint/2010/main" val="3783397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31</a:t>
            </a:fld>
            <a:endParaRPr lang="en-US"/>
          </a:p>
        </p:txBody>
      </p:sp>
    </p:spTree>
    <p:extLst>
      <p:ext uri="{BB962C8B-B14F-4D97-AF65-F5344CB8AC3E}">
        <p14:creationId xmlns:p14="http://schemas.microsoft.com/office/powerpoint/2010/main" val="2314502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32</a:t>
            </a:fld>
            <a:endParaRPr lang="en-US"/>
          </a:p>
        </p:txBody>
      </p:sp>
    </p:spTree>
    <p:extLst>
      <p:ext uri="{BB962C8B-B14F-4D97-AF65-F5344CB8AC3E}">
        <p14:creationId xmlns:p14="http://schemas.microsoft.com/office/powerpoint/2010/main" val="3246154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14634"/>
            <a:ext cx="8534400" cy="5344626"/>
          </a:xfrm>
          <a:prstGeom prst="rect">
            <a:avLst/>
          </a:prstGeom>
        </p:spPr>
        <p:txBody>
          <a:bodyPr/>
          <a:lstStyle>
            <a:lvl1pPr algn="just">
              <a:defRPr sz="2000">
                <a:solidFill>
                  <a:schemeClr val="tx1"/>
                </a:solidFill>
              </a:defRPr>
            </a:lvl1pPr>
            <a:lvl2pPr algn="just">
              <a:defRPr sz="1800">
                <a:solidFill>
                  <a:schemeClr val="tx1"/>
                </a:solidFill>
              </a:defRPr>
            </a:lvl2pPr>
            <a:lvl3pPr algn="just">
              <a:defRPr sz="1600">
                <a:solidFill>
                  <a:schemeClr val="tx1"/>
                </a:solidFill>
              </a:defRPr>
            </a:lvl3pPr>
            <a:lvl4pPr algn="just">
              <a:defRPr sz="1400">
                <a:solidFill>
                  <a:schemeClr val="tx1"/>
                </a:solidFill>
              </a:defRPr>
            </a:lvl4pPr>
            <a:lvl5pPr algn="just">
              <a:defRPr sz="1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8"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solidFill>
              </a:defRPr>
            </a:lvl1pPr>
          </a:lstStyle>
          <a:p>
            <a:fld id="{BF9255D1-ED6A-45C1-9B5B-164E1A3AABEA}"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solidFill>
              </a:defRPr>
            </a:lvl1pPr>
          </a:lstStyle>
          <a:p>
            <a:fld id="{BF9255D1-ED6A-45C1-9B5B-164E1A3AABEA}"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endParaRPr lang="en-US" sz="1000" b="0" baseline="0" dirty="0" smtClean="0">
              <a:solidFill>
                <a:schemeClr val="tx1"/>
              </a:solidFill>
            </a:endParaRPr>
          </a:p>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0"/>
            <a:ext cx="5553740" cy="4770537"/>
          </a:xfrm>
          <a:prstGeom prst="rect">
            <a:avLst/>
          </a:prstGeom>
          <a:noFill/>
        </p:spPr>
        <p:txBody>
          <a:bodyPr wrap="square" rtlCol="0">
            <a:spAutoFit/>
          </a:bodyPr>
          <a:lstStyle/>
          <a:p>
            <a:r>
              <a:rPr lang="en-US" sz="3200" b="1" dirty="0" smtClean="0"/>
              <a:t>New Control Room Desk Overview</a:t>
            </a:r>
          </a:p>
          <a:p>
            <a:endParaRPr lang="en-US" sz="3200" i="1" dirty="0" smtClean="0"/>
          </a:p>
          <a:p>
            <a:r>
              <a:rPr lang="en-US" sz="2800" i="1" dirty="0" smtClean="0"/>
              <a:t>Mark Spinner</a:t>
            </a:r>
            <a:endParaRPr lang="en-US" sz="2800" i="1" dirty="0"/>
          </a:p>
          <a:p>
            <a:r>
              <a:rPr lang="en-US" sz="2800" dirty="0" smtClean="0"/>
              <a:t>Manager, Operations Training</a:t>
            </a:r>
          </a:p>
          <a:p>
            <a:endParaRPr lang="en-US" sz="3200" dirty="0"/>
          </a:p>
          <a:p>
            <a:endParaRPr lang="en-US" sz="3200" dirty="0"/>
          </a:p>
          <a:p>
            <a:endParaRPr lang="en-US" sz="3200" dirty="0" smtClean="0"/>
          </a:p>
          <a:p>
            <a:r>
              <a:rPr lang="en-US" sz="2400" dirty="0" smtClean="0"/>
              <a:t>ERCOT Public</a:t>
            </a:r>
          </a:p>
          <a:p>
            <a:fld id="{1931776E-455C-4A03-91AC-59EC39D535E1}" type="datetime4">
              <a:rPr lang="en-US" sz="2400" smtClean="0"/>
              <a:t>February 16, 2017</a:t>
            </a:fld>
            <a:endParaRPr lang="en-US" sz="2400" dirty="0" smtClean="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Facts</a:t>
            </a:r>
            <a:endParaRPr lang="en-US" sz="3200" dirty="0"/>
          </a:p>
        </p:txBody>
      </p:sp>
      <p:sp>
        <p:nvSpPr>
          <p:cNvPr id="3" name="Content Placeholder 2"/>
          <p:cNvSpPr>
            <a:spLocks noGrp="1"/>
          </p:cNvSpPr>
          <p:nvPr>
            <p:ph idx="1"/>
          </p:nvPr>
        </p:nvSpPr>
        <p:spPr>
          <a:xfrm>
            <a:off x="304800" y="1189772"/>
            <a:ext cx="8534400" cy="3452566"/>
          </a:xfrm>
        </p:spPr>
        <p:txBody>
          <a:bodyPr/>
          <a:lstStyle/>
          <a:p>
            <a:r>
              <a:rPr lang="en-US" sz="3200" dirty="0" smtClean="0"/>
              <a:t>Only synchronous machines provide inertia to the system</a:t>
            </a:r>
          </a:p>
          <a:p>
            <a:endParaRPr lang="en-US" sz="3200" dirty="0" smtClean="0"/>
          </a:p>
          <a:p>
            <a:r>
              <a:rPr lang="en-US" sz="3200" dirty="0" smtClean="0"/>
              <a:t>Everything else provides a response, but does not provide system inertia</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313209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599"/>
            <a:ext cx="8229600" cy="582283"/>
          </a:xfrm>
        </p:spPr>
        <p:txBody>
          <a:bodyPr/>
          <a:lstStyle/>
          <a:p>
            <a:pPr algn="l"/>
            <a:r>
              <a:rPr lang="en-US" altLang="en-US" sz="3200" dirty="0" smtClean="0"/>
              <a:t>Frequency Response</a:t>
            </a:r>
            <a:endParaRPr lang="en-US" altLang="en-US" sz="3200" dirty="0"/>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1808922" y="2007704"/>
            <a:ext cx="298174" cy="296186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rot="10800000" flipV="1">
            <a:off x="1958009" y="2395329"/>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460945" y="2187645"/>
            <a:ext cx="3734986" cy="1200329"/>
          </a:xfrm>
          <a:prstGeom prst="rect">
            <a:avLst/>
          </a:prstGeom>
          <a:solidFill>
            <a:schemeClr val="bg1"/>
          </a:solidFill>
        </p:spPr>
        <p:txBody>
          <a:bodyPr wrap="square" rtlCol="0">
            <a:spAutoFit/>
          </a:bodyPr>
          <a:lstStyle/>
          <a:p>
            <a:r>
              <a:rPr lang="en-US" dirty="0" smtClean="0">
                <a:solidFill>
                  <a:srgbClr val="FF0000"/>
                </a:solidFill>
              </a:rPr>
              <a:t>Initial rate of change of frequency (</a:t>
            </a:r>
            <a:r>
              <a:rPr lang="en-US" dirty="0" err="1" smtClean="0">
                <a:solidFill>
                  <a:srgbClr val="FF0000"/>
                </a:solidFill>
              </a:rPr>
              <a:t>RoCoF</a:t>
            </a:r>
            <a:r>
              <a:rPr lang="en-US" dirty="0" smtClean="0">
                <a:solidFill>
                  <a:srgbClr val="FF0000"/>
                </a:solidFill>
              </a:rPr>
              <a:t>) prior to any resource response is solely a function of inerti</a:t>
            </a:r>
            <a:r>
              <a:rPr lang="en-US" dirty="0">
                <a:solidFill>
                  <a:srgbClr val="FF0000"/>
                </a:solidFill>
              </a:rPr>
              <a:t>a</a:t>
            </a:r>
          </a:p>
        </p:txBody>
      </p:sp>
      <p:sp>
        <p:nvSpPr>
          <p:cNvPr id="2" name="Slide Number Placeholder 1"/>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985677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379413" y="264240"/>
            <a:ext cx="8229600" cy="627914"/>
          </a:xfrm>
        </p:spPr>
        <p:txBody>
          <a:bodyPr/>
          <a:lstStyle/>
          <a:p>
            <a:pPr algn="l"/>
            <a:r>
              <a:rPr lang="en-US" altLang="en-US" sz="3200" dirty="0" smtClean="0"/>
              <a:t>Frequency Response</a:t>
            </a:r>
            <a:endParaRPr lang="en-US" altLang="en-US" sz="3200" dirty="0"/>
          </a:p>
        </p:txBody>
      </p:sp>
      <p:pic>
        <p:nvPicPr>
          <p:cNvPr id="18437"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2527" t="3187" r="2635" b="3338"/>
          <a:stretch/>
        </p:blipFill>
        <p:spPr bwMode="auto">
          <a:xfrm>
            <a:off x="556846" y="884600"/>
            <a:ext cx="7901354" cy="4814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254996" y="2903136"/>
            <a:ext cx="4056351" cy="646331"/>
          </a:xfrm>
          <a:prstGeom prst="rect">
            <a:avLst/>
          </a:prstGeom>
          <a:solidFill>
            <a:schemeClr val="bg1"/>
          </a:solidFill>
        </p:spPr>
        <p:txBody>
          <a:bodyPr wrap="square" rtlCol="0">
            <a:spAutoFit/>
          </a:bodyPr>
          <a:lstStyle/>
          <a:p>
            <a:r>
              <a:rPr lang="en-US" dirty="0" smtClean="0">
                <a:solidFill>
                  <a:srgbClr val="FF0000"/>
                </a:solidFill>
              </a:rPr>
              <a:t>Slope of the </a:t>
            </a:r>
            <a:r>
              <a:rPr lang="en-US" dirty="0" err="1" smtClean="0">
                <a:solidFill>
                  <a:srgbClr val="FF0000"/>
                </a:solidFill>
              </a:rPr>
              <a:t>RoCoF</a:t>
            </a:r>
            <a:r>
              <a:rPr lang="en-US" dirty="0" smtClean="0">
                <a:solidFill>
                  <a:srgbClr val="FF0000"/>
                </a:solidFill>
              </a:rPr>
              <a:t> line changes due to resources’ response</a:t>
            </a:r>
            <a:endParaRPr lang="en-US" dirty="0">
              <a:solidFill>
                <a:srgbClr val="FF0000"/>
              </a:solidFill>
            </a:endParaRPr>
          </a:p>
        </p:txBody>
      </p:sp>
      <p:sp>
        <p:nvSpPr>
          <p:cNvPr id="2" name="Left Brace 1"/>
          <p:cNvSpPr/>
          <p:nvPr/>
        </p:nvSpPr>
        <p:spPr>
          <a:xfrm rot="5400000">
            <a:off x="3600451" y="2157640"/>
            <a:ext cx="407505" cy="322525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3" name="TextBox 2"/>
          <p:cNvSpPr txBox="1"/>
          <p:nvPr/>
        </p:nvSpPr>
        <p:spPr>
          <a:xfrm>
            <a:off x="1957668" y="5150121"/>
            <a:ext cx="1250462" cy="646331"/>
          </a:xfrm>
          <a:prstGeom prst="rect">
            <a:avLst/>
          </a:prstGeom>
          <a:noFill/>
        </p:spPr>
        <p:txBody>
          <a:bodyPr wrap="square" rtlCol="0">
            <a:spAutoFit/>
          </a:bodyPr>
          <a:lstStyle/>
          <a:p>
            <a:r>
              <a:rPr lang="en-US" dirty="0" smtClean="0"/>
              <a:t>Governor Response</a:t>
            </a:r>
            <a:endParaRPr lang="en-US" dirty="0"/>
          </a:p>
        </p:txBody>
      </p:sp>
      <p:sp>
        <p:nvSpPr>
          <p:cNvPr id="5" name="TextBox 4"/>
          <p:cNvSpPr txBox="1"/>
          <p:nvPr/>
        </p:nvSpPr>
        <p:spPr>
          <a:xfrm>
            <a:off x="4228123" y="4347618"/>
            <a:ext cx="687754" cy="369332"/>
          </a:xfrm>
          <a:prstGeom prst="rect">
            <a:avLst/>
          </a:prstGeom>
          <a:noFill/>
        </p:spPr>
        <p:txBody>
          <a:bodyPr wrap="square" rtlCol="0">
            <a:spAutoFit/>
          </a:bodyPr>
          <a:lstStyle/>
          <a:p>
            <a:r>
              <a:rPr lang="en-US" dirty="0" smtClean="0"/>
              <a:t>AGC</a:t>
            </a:r>
            <a:endParaRPr lang="en-US" dirty="0"/>
          </a:p>
        </p:txBody>
      </p:sp>
      <p:sp>
        <p:nvSpPr>
          <p:cNvPr id="6" name="TextBox 5"/>
          <p:cNvSpPr txBox="1"/>
          <p:nvPr/>
        </p:nvSpPr>
        <p:spPr>
          <a:xfrm>
            <a:off x="6854096" y="3119370"/>
            <a:ext cx="1453662" cy="646331"/>
          </a:xfrm>
          <a:prstGeom prst="rect">
            <a:avLst/>
          </a:prstGeom>
          <a:noFill/>
        </p:spPr>
        <p:txBody>
          <a:bodyPr wrap="square" rtlCol="0">
            <a:spAutoFit/>
          </a:bodyPr>
          <a:lstStyle/>
          <a:p>
            <a:r>
              <a:rPr lang="en-US" dirty="0" smtClean="0"/>
              <a:t>Re-dispatch to 60 Hz</a:t>
            </a:r>
            <a:endParaRPr lang="en-US" dirty="0"/>
          </a:p>
        </p:txBody>
      </p:sp>
    </p:spTree>
    <p:extLst>
      <p:ext uri="{BB962C8B-B14F-4D97-AF65-F5344CB8AC3E}">
        <p14:creationId xmlns:p14="http://schemas.microsoft.com/office/powerpoint/2010/main" val="2491852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374651" y="1330326"/>
            <a:ext cx="8427652" cy="4213826"/>
          </a:xfrm>
          <a:prstGeom prst="rect">
            <a:avLst/>
          </a:prstGeom>
        </p:spPr>
      </p:pic>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379413" y="248508"/>
            <a:ext cx="8229600" cy="536495"/>
          </a:xfrm>
        </p:spPr>
        <p:txBody>
          <a:bodyPr/>
          <a:lstStyle/>
          <a:p>
            <a:pPr algn="l"/>
            <a:r>
              <a:rPr lang="en-US" altLang="en-US" dirty="0" smtClean="0"/>
              <a:t>Rate of Change of Frequency</a:t>
            </a:r>
            <a:endParaRPr lang="en-US" altLang="en-US" dirty="0"/>
          </a:p>
        </p:txBody>
      </p:sp>
      <p:sp>
        <p:nvSpPr>
          <p:cNvPr id="22" name="TextBox 21"/>
          <p:cNvSpPr txBox="1"/>
          <p:nvPr/>
        </p:nvSpPr>
        <p:spPr>
          <a:xfrm>
            <a:off x="3637874" y="2058310"/>
            <a:ext cx="1579066" cy="369332"/>
          </a:xfrm>
          <a:prstGeom prst="rect">
            <a:avLst/>
          </a:prstGeom>
          <a:solidFill>
            <a:schemeClr val="bg1"/>
          </a:solidFill>
        </p:spPr>
        <p:txBody>
          <a:bodyPr wrap="square" rtlCol="0">
            <a:spAutoFit/>
          </a:bodyPr>
          <a:lstStyle/>
          <a:p>
            <a:r>
              <a:rPr lang="en-US" dirty="0" smtClean="0">
                <a:solidFill>
                  <a:srgbClr val="FF0000"/>
                </a:solidFill>
              </a:rPr>
              <a:t>Higher Inertia</a:t>
            </a:r>
            <a:endParaRPr lang="en-US" dirty="0">
              <a:solidFill>
                <a:srgbClr val="FF0000"/>
              </a:solidFill>
            </a:endParaRPr>
          </a:p>
        </p:txBody>
      </p:sp>
      <p:cxnSp>
        <p:nvCxnSpPr>
          <p:cNvPr id="9" name="Curved Connector 8"/>
          <p:cNvCxnSpPr/>
          <p:nvPr/>
        </p:nvCxnSpPr>
        <p:spPr>
          <a:xfrm rot="10800000" flipV="1">
            <a:off x="2125870" y="2323038"/>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73823" y="3353710"/>
            <a:ext cx="1579066" cy="369332"/>
          </a:xfrm>
          <a:prstGeom prst="rect">
            <a:avLst/>
          </a:prstGeom>
          <a:solidFill>
            <a:schemeClr val="bg1"/>
          </a:solidFill>
        </p:spPr>
        <p:txBody>
          <a:bodyPr wrap="square" rtlCol="0">
            <a:spAutoFit/>
          </a:bodyPr>
          <a:lstStyle/>
          <a:p>
            <a:r>
              <a:rPr lang="en-US" dirty="0" smtClean="0">
                <a:solidFill>
                  <a:srgbClr val="FF0000"/>
                </a:solidFill>
              </a:rPr>
              <a:t>Lower Inertia</a:t>
            </a:r>
            <a:endParaRPr lang="en-US" dirty="0">
              <a:solidFill>
                <a:srgbClr val="FF0000"/>
              </a:solidFill>
            </a:endParaRPr>
          </a:p>
        </p:txBody>
      </p:sp>
      <p:cxnSp>
        <p:nvCxnSpPr>
          <p:cNvPr id="11" name="Curved Connector 10"/>
          <p:cNvCxnSpPr/>
          <p:nvPr/>
        </p:nvCxnSpPr>
        <p:spPr>
          <a:xfrm rot="10800000" flipV="1">
            <a:off x="2569945" y="3618437"/>
            <a:ext cx="1003878" cy="549301"/>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336457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Response Time</a:t>
            </a:r>
            <a:endParaRPr lang="en-US" sz="3200" dirty="0"/>
          </a:p>
        </p:txBody>
      </p:sp>
      <p:sp>
        <p:nvSpPr>
          <p:cNvPr id="3" name="Content Placeholder 2"/>
          <p:cNvSpPr>
            <a:spLocks noGrp="1"/>
          </p:cNvSpPr>
          <p:nvPr>
            <p:ph idx="1"/>
          </p:nvPr>
        </p:nvSpPr>
        <p:spPr>
          <a:xfrm>
            <a:off x="304800" y="1093098"/>
            <a:ext cx="8534400" cy="4851520"/>
          </a:xfrm>
        </p:spPr>
        <p:txBody>
          <a:bodyPr/>
          <a:lstStyle/>
          <a:p>
            <a:r>
              <a:rPr lang="en-US" sz="3200" dirty="0" smtClean="0"/>
              <a:t>Early – response is triggered earlier after the unit trip (e.g</a:t>
            </a:r>
            <a:r>
              <a:rPr lang="en-US" sz="3200" dirty="0"/>
              <a:t>. a Resource that triggers at 59.8Hz would respond earlier than a Resource that triggers at </a:t>
            </a:r>
            <a:r>
              <a:rPr lang="en-US" sz="3200" dirty="0" smtClean="0"/>
              <a:t>59.7Hz, all </a:t>
            </a:r>
            <a:r>
              <a:rPr lang="en-US" sz="3200" dirty="0"/>
              <a:t>else equal</a:t>
            </a:r>
            <a:r>
              <a:rPr lang="en-US" sz="3200" dirty="0" smtClean="0"/>
              <a:t>)</a:t>
            </a:r>
          </a:p>
          <a:p>
            <a:endParaRPr lang="en-US" sz="1000" dirty="0"/>
          </a:p>
          <a:p>
            <a:r>
              <a:rPr lang="en-US" sz="3200" dirty="0" smtClean="0"/>
              <a:t>Fast – response is delivered faster after the unit trip (e.g. </a:t>
            </a:r>
            <a:r>
              <a:rPr lang="en-US" sz="3200" dirty="0"/>
              <a:t>a Resource that trips within 15 cycles is faster than one that trips </a:t>
            </a:r>
            <a:r>
              <a:rPr lang="en-US" sz="3200" dirty="0" smtClean="0"/>
              <a:t>within 30 cycles)</a:t>
            </a:r>
            <a:r>
              <a:rPr lang="en-US" sz="2800" dirty="0" smtClean="0"/>
              <a:t> </a:t>
            </a:r>
          </a:p>
          <a:p>
            <a:pPr marL="0"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4049974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Response Times</a:t>
            </a:r>
            <a:endParaRPr lang="en-US" sz="3200" dirty="0"/>
          </a:p>
        </p:txBody>
      </p:sp>
      <p:sp>
        <p:nvSpPr>
          <p:cNvPr id="3" name="Content Placeholder 2"/>
          <p:cNvSpPr>
            <a:spLocks noGrp="1"/>
          </p:cNvSpPr>
          <p:nvPr>
            <p:ph idx="1"/>
          </p:nvPr>
        </p:nvSpPr>
        <p:spPr>
          <a:xfrm>
            <a:off x="304800" y="1028722"/>
            <a:ext cx="8534400" cy="4825001"/>
          </a:xfrm>
        </p:spPr>
        <p:txBody>
          <a:bodyPr/>
          <a:lstStyle/>
          <a:p>
            <a:r>
              <a:rPr lang="en-US" sz="3200" dirty="0"/>
              <a:t>Load Resources </a:t>
            </a:r>
            <a:r>
              <a:rPr lang="en-US" sz="3200" dirty="0" smtClean="0"/>
              <a:t>(LR) providing </a:t>
            </a:r>
            <a:r>
              <a:rPr lang="en-US" sz="3200" dirty="0"/>
              <a:t>RRS have underfrequency relays that respond in about 0.5s after the frequency drops below the trigger level (currently 59.7Hz</a:t>
            </a:r>
            <a:r>
              <a:rPr lang="en-US" sz="3200" dirty="0" smtClean="0"/>
              <a:t>)</a:t>
            </a:r>
          </a:p>
          <a:p>
            <a:endParaRPr lang="en-US" sz="3200" dirty="0" smtClean="0"/>
          </a:p>
          <a:p>
            <a:r>
              <a:rPr lang="en-US" sz="3200" dirty="0" smtClean="0"/>
              <a:t>Governors </a:t>
            </a:r>
            <a:r>
              <a:rPr lang="en-US" sz="3200" dirty="0"/>
              <a:t>of </a:t>
            </a:r>
            <a:r>
              <a:rPr lang="en-US" sz="3200" dirty="0" smtClean="0"/>
              <a:t>thermal generating units begin </a:t>
            </a:r>
            <a:r>
              <a:rPr lang="en-US" sz="3200" dirty="0"/>
              <a:t>to respond “immediately” but </a:t>
            </a:r>
            <a:r>
              <a:rPr lang="en-US" sz="3200" dirty="0" smtClean="0"/>
              <a:t>will </a:t>
            </a:r>
            <a:r>
              <a:rPr lang="en-US" sz="3200" dirty="0"/>
              <a:t>take a few </a:t>
            </a:r>
            <a:r>
              <a:rPr lang="en-US" sz="3200" dirty="0" smtClean="0"/>
              <a:t>seconds </a:t>
            </a:r>
            <a:r>
              <a:rPr lang="en-US" sz="3200" dirty="0"/>
              <a:t>to </a:t>
            </a:r>
            <a:r>
              <a:rPr lang="en-US" sz="3200" dirty="0" smtClean="0"/>
              <a:t>provide significant response (requires more steam or more combustion)</a:t>
            </a:r>
          </a:p>
          <a:p>
            <a:pPr marL="0" indent="0">
              <a:buNone/>
            </a:pP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540852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Inertia Issues</a:t>
            </a:r>
            <a:endParaRPr lang="en-US" sz="3200" dirty="0"/>
          </a:p>
        </p:txBody>
      </p:sp>
      <p:sp>
        <p:nvSpPr>
          <p:cNvPr id="3" name="Content Placeholder 2"/>
          <p:cNvSpPr>
            <a:spLocks noGrp="1"/>
          </p:cNvSpPr>
          <p:nvPr>
            <p:ph idx="1"/>
          </p:nvPr>
        </p:nvSpPr>
        <p:spPr/>
        <p:txBody>
          <a:bodyPr/>
          <a:lstStyle/>
          <a:p>
            <a:pPr marL="0" indent="0">
              <a:buNone/>
            </a:pPr>
            <a:endParaRPr lang="en-US" sz="3200" dirty="0" smtClean="0"/>
          </a:p>
          <a:p>
            <a:r>
              <a:rPr lang="en-US" sz="3200" dirty="0" smtClean="0"/>
              <a:t>Must maintain at least a Critical </a:t>
            </a:r>
            <a:r>
              <a:rPr lang="en-US" sz="3200" dirty="0"/>
              <a:t>Inertia Level that is based on the current operation practices and characteristics of frequency responsive </a:t>
            </a:r>
            <a:r>
              <a:rPr lang="en-US" sz="3200" dirty="0" smtClean="0"/>
              <a:t>resources</a:t>
            </a:r>
          </a:p>
          <a:p>
            <a:endParaRPr lang="en-US" sz="3200" dirty="0"/>
          </a:p>
          <a:p>
            <a:r>
              <a:rPr lang="en-US" sz="3200" dirty="0" smtClean="0"/>
              <a:t>As system inertia approaches critical level, </a:t>
            </a:r>
            <a:r>
              <a:rPr lang="en-US" sz="3200" dirty="0"/>
              <a:t>RRS </a:t>
            </a:r>
            <a:r>
              <a:rPr lang="en-US" sz="3200" dirty="0" smtClean="0"/>
              <a:t>requirements increase exponentially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81801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Required as Critical Inertia is Approached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graphicFrame>
        <p:nvGraphicFramePr>
          <p:cNvPr id="5" name="Chart 4"/>
          <p:cNvGraphicFramePr/>
          <p:nvPr>
            <p:extLst/>
          </p:nvPr>
        </p:nvGraphicFramePr>
        <p:xfrm>
          <a:off x="381000" y="1152939"/>
          <a:ext cx="8315739" cy="455212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187839" y="1793267"/>
            <a:ext cx="3982126" cy="1200329"/>
          </a:xfrm>
          <a:prstGeom prst="rect">
            <a:avLst/>
          </a:prstGeom>
          <a:solidFill>
            <a:schemeClr val="bg1"/>
          </a:solidFill>
        </p:spPr>
        <p:txBody>
          <a:bodyPr wrap="square" rtlCol="0">
            <a:spAutoFit/>
          </a:bodyPr>
          <a:lstStyle/>
          <a:p>
            <a:r>
              <a:rPr lang="en-US" dirty="0">
                <a:solidFill>
                  <a:srgbClr val="FF0000"/>
                </a:solidFill>
              </a:rPr>
              <a:t>S</a:t>
            </a:r>
            <a:r>
              <a:rPr lang="en-US" dirty="0" smtClean="0">
                <a:solidFill>
                  <a:srgbClr val="FF0000"/>
                </a:solidFill>
              </a:rPr>
              <a:t>tudies have shown that the amount of RRS (if all provided by gen) required goes up asymptotically as inertia approaches the critical level</a:t>
            </a:r>
            <a:endParaRPr lang="en-US" dirty="0">
              <a:solidFill>
                <a:srgbClr val="FF0000"/>
              </a:solidFill>
            </a:endParaRPr>
          </a:p>
        </p:txBody>
      </p:sp>
      <p:cxnSp>
        <p:nvCxnSpPr>
          <p:cNvPr id="7" name="Curved Connector 6"/>
          <p:cNvCxnSpPr/>
          <p:nvPr/>
        </p:nvCxnSpPr>
        <p:spPr>
          <a:xfrm rot="10800000" flipV="1">
            <a:off x="2675835" y="2057995"/>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16953" y="1647391"/>
            <a:ext cx="0" cy="346875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435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74651" y="1330326"/>
            <a:ext cx="8427652" cy="4213826"/>
          </a:xfrm>
          <a:prstGeom prst="rect">
            <a:avLst/>
          </a:prstGeom>
        </p:spPr>
      </p:pic>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374651" y="271859"/>
            <a:ext cx="8229600" cy="661051"/>
          </a:xfrm>
        </p:spPr>
        <p:txBody>
          <a:bodyPr/>
          <a:lstStyle/>
          <a:p>
            <a:pPr algn="l"/>
            <a:r>
              <a:rPr lang="en-US" altLang="en-US" sz="3200" dirty="0" smtClean="0"/>
              <a:t>Critical Inertia</a:t>
            </a:r>
            <a:endParaRPr lang="en-US" altLang="en-US" sz="3200" dirty="0"/>
          </a:p>
        </p:txBody>
      </p:sp>
      <p:sp>
        <p:nvSpPr>
          <p:cNvPr id="10" name="TextBox 9"/>
          <p:cNvSpPr txBox="1"/>
          <p:nvPr/>
        </p:nvSpPr>
        <p:spPr>
          <a:xfrm>
            <a:off x="4076614" y="2708281"/>
            <a:ext cx="4449265" cy="1477328"/>
          </a:xfrm>
          <a:prstGeom prst="rect">
            <a:avLst/>
          </a:prstGeom>
          <a:solidFill>
            <a:schemeClr val="bg1"/>
          </a:solidFill>
        </p:spPr>
        <p:txBody>
          <a:bodyPr wrap="square" rtlCol="0">
            <a:spAutoFit/>
          </a:bodyPr>
          <a:lstStyle/>
          <a:p>
            <a:r>
              <a:rPr lang="en-US" dirty="0" smtClean="0">
                <a:solidFill>
                  <a:srgbClr val="FF0000"/>
                </a:solidFill>
              </a:rPr>
              <a:t>The level of inertia which causes the frequency to drop below the UFLS trigger before the “fastest” resources can provide sufficient frequency response (for the two STP trip) is the “Critical Inertia”</a:t>
            </a:r>
            <a:endParaRPr lang="en-US" dirty="0">
              <a:solidFill>
                <a:srgbClr val="FF0000"/>
              </a:solidFill>
            </a:endParaRPr>
          </a:p>
        </p:txBody>
      </p:sp>
      <p:cxnSp>
        <p:nvCxnSpPr>
          <p:cNvPr id="11" name="Curved Connector 10"/>
          <p:cNvCxnSpPr/>
          <p:nvPr/>
        </p:nvCxnSpPr>
        <p:spPr>
          <a:xfrm rot="10800000" flipV="1">
            <a:off x="2704862" y="3666759"/>
            <a:ext cx="1371752" cy="698424"/>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1D93BD3E-1E9A-4970-A6F7-E7AC52762E0C}" type="slidenum">
              <a:rPr lang="en-US" smtClean="0"/>
              <a:pPr/>
              <a:t>18</a:t>
            </a:fld>
            <a:endParaRPr lang="en-US"/>
          </a:p>
        </p:txBody>
      </p:sp>
      <p:sp>
        <p:nvSpPr>
          <p:cNvPr id="5" name="Left Brace 4"/>
          <p:cNvSpPr/>
          <p:nvPr/>
        </p:nvSpPr>
        <p:spPr>
          <a:xfrm>
            <a:off x="1725044" y="3206338"/>
            <a:ext cx="166255" cy="1158845"/>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Left Brace 11"/>
          <p:cNvSpPr/>
          <p:nvPr/>
        </p:nvSpPr>
        <p:spPr>
          <a:xfrm rot="16200000">
            <a:off x="2201341" y="4098055"/>
            <a:ext cx="125154" cy="751483"/>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1198554" y="3647509"/>
            <a:ext cx="628698" cy="276999"/>
          </a:xfrm>
          <a:prstGeom prst="rect">
            <a:avLst/>
          </a:prstGeom>
          <a:noFill/>
        </p:spPr>
        <p:txBody>
          <a:bodyPr wrap="none" rtlCol="0">
            <a:spAutoFit/>
          </a:bodyPr>
          <a:lstStyle/>
          <a:p>
            <a:r>
              <a:rPr lang="en-US" sz="1200" dirty="0" smtClean="0">
                <a:solidFill>
                  <a:srgbClr val="FF0000"/>
                </a:solidFill>
              </a:rPr>
              <a:t>0.4 Hz</a:t>
            </a:r>
            <a:endParaRPr lang="en-US" sz="1200" dirty="0">
              <a:solidFill>
                <a:srgbClr val="FF0000"/>
              </a:solidFill>
            </a:endParaRPr>
          </a:p>
        </p:txBody>
      </p:sp>
      <p:sp>
        <p:nvSpPr>
          <p:cNvPr id="13" name="TextBox 12"/>
          <p:cNvSpPr txBox="1"/>
          <p:nvPr/>
        </p:nvSpPr>
        <p:spPr>
          <a:xfrm>
            <a:off x="2064985" y="4473796"/>
            <a:ext cx="518091" cy="276999"/>
          </a:xfrm>
          <a:prstGeom prst="rect">
            <a:avLst/>
          </a:prstGeom>
          <a:noFill/>
        </p:spPr>
        <p:txBody>
          <a:bodyPr wrap="none" rtlCol="0">
            <a:spAutoFit/>
          </a:bodyPr>
          <a:lstStyle/>
          <a:p>
            <a:r>
              <a:rPr lang="en-US" sz="1200" dirty="0" smtClean="0">
                <a:solidFill>
                  <a:srgbClr val="FF0000"/>
                </a:solidFill>
              </a:rPr>
              <a:t>0.5 s</a:t>
            </a:r>
            <a:endParaRPr lang="en-US" sz="1200" dirty="0">
              <a:solidFill>
                <a:srgbClr val="FF0000"/>
              </a:solidFill>
            </a:endParaRPr>
          </a:p>
        </p:txBody>
      </p:sp>
    </p:spTree>
    <p:extLst>
      <p:ext uri="{BB962C8B-B14F-4D97-AF65-F5344CB8AC3E}">
        <p14:creationId xmlns:p14="http://schemas.microsoft.com/office/powerpoint/2010/main" val="237096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Critical Inertia</a:t>
            </a:r>
            <a:endParaRPr lang="en-US" sz="3200" dirty="0"/>
          </a:p>
        </p:txBody>
      </p:sp>
      <p:sp>
        <p:nvSpPr>
          <p:cNvPr id="3" name="Content Placeholder 2"/>
          <p:cNvSpPr>
            <a:spLocks noGrp="1"/>
          </p:cNvSpPr>
          <p:nvPr>
            <p:ph idx="1"/>
          </p:nvPr>
        </p:nvSpPr>
        <p:spPr>
          <a:xfrm>
            <a:off x="304800" y="892268"/>
            <a:ext cx="8534400" cy="5344626"/>
          </a:xfrm>
        </p:spPr>
        <p:txBody>
          <a:bodyPr/>
          <a:lstStyle/>
          <a:p>
            <a:r>
              <a:rPr lang="en-US" sz="3200" dirty="0" smtClean="0"/>
              <a:t>Currently, the Critical Inertia Level for ERCOT appears to be around 100 GW·s (based on current operations and response characteristics of current resources)</a:t>
            </a:r>
          </a:p>
          <a:p>
            <a:pPr lvl="1"/>
            <a:r>
              <a:rPr lang="en-US" sz="2800" dirty="0"/>
              <a:t>Simulation results have </a:t>
            </a:r>
            <a:r>
              <a:rPr lang="en-US" sz="2800" dirty="0" smtClean="0"/>
              <a:t>shown that this is level at which </a:t>
            </a:r>
            <a:r>
              <a:rPr lang="en-US" sz="2800" dirty="0" err="1" smtClean="0"/>
              <a:t>RoCoF</a:t>
            </a:r>
            <a:r>
              <a:rPr lang="en-US" sz="2800" dirty="0" smtClean="0"/>
              <a:t> is high enough that frequency would drop below 59.3 HZ for the two STP trip</a:t>
            </a:r>
          </a:p>
          <a:p>
            <a:pPr lvl="1"/>
            <a:r>
              <a:rPr lang="en-US" sz="2800" dirty="0"/>
              <a:t>Simulation results have also shown wide-area voltage oscillations at inertia below this </a:t>
            </a:r>
            <a:r>
              <a:rPr lang="en-US" sz="2800" dirty="0" smtClean="0"/>
              <a:t>level</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3996224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Objectives</a:t>
            </a:r>
            <a:endParaRPr lang="en-US" sz="3200" dirty="0"/>
          </a:p>
        </p:txBody>
      </p:sp>
      <p:sp>
        <p:nvSpPr>
          <p:cNvPr id="3" name="Content Placeholder 2"/>
          <p:cNvSpPr>
            <a:spLocks noGrp="1"/>
          </p:cNvSpPr>
          <p:nvPr>
            <p:ph idx="1"/>
          </p:nvPr>
        </p:nvSpPr>
        <p:spPr/>
        <p:txBody>
          <a:bodyPr/>
          <a:lstStyle/>
          <a:p>
            <a:r>
              <a:rPr lang="en-US" sz="2800" dirty="0" smtClean="0"/>
              <a:t>List the four traditional risks that Operators encounter.</a:t>
            </a:r>
          </a:p>
          <a:p>
            <a:r>
              <a:rPr lang="en-US" sz="2800" dirty="0" smtClean="0"/>
              <a:t>Identify how risk assessment is performed.</a:t>
            </a:r>
          </a:p>
          <a:p>
            <a:r>
              <a:rPr lang="en-US" sz="2800" dirty="0" smtClean="0"/>
              <a:t>List the four stages of frequency response due to a generating unit loss.</a:t>
            </a:r>
          </a:p>
          <a:p>
            <a:r>
              <a:rPr lang="en-US" sz="2800" dirty="0" smtClean="0"/>
              <a:t>Identify which type of generating units can provide system inertia.</a:t>
            </a:r>
          </a:p>
          <a:p>
            <a:r>
              <a:rPr lang="en-US" sz="2800" dirty="0" smtClean="0"/>
              <a:t>Recall ERCOTs Critical Inertia level.</a:t>
            </a:r>
          </a:p>
          <a:p>
            <a:r>
              <a:rPr lang="en-US" sz="2800" dirty="0" smtClean="0"/>
              <a:t>List the Reliability Risk Desk tasks.</a:t>
            </a:r>
            <a:endParaRPr lang="en-US" sz="2800" dirty="0"/>
          </a:p>
        </p:txBody>
      </p:sp>
      <p:sp>
        <p:nvSpPr>
          <p:cNvPr id="4" name="Slide Number Placeholder 3"/>
          <p:cNvSpPr>
            <a:spLocks noGrp="1"/>
          </p:cNvSpPr>
          <p:nvPr>
            <p:ph type="sldNum" sz="quarter" idx="4"/>
          </p:nvPr>
        </p:nvSpPr>
        <p:spPr/>
        <p:txBody>
          <a:bodyPr/>
          <a:lstStyle/>
          <a:p>
            <a:fld id="{BF9255D1-ED6A-45C1-9B5B-164E1A3AABEA}" type="slidenum">
              <a:rPr lang="en-US" smtClean="0"/>
              <a:pPr/>
              <a:t>2</a:t>
            </a:fld>
            <a:endParaRPr lang="en-US" dirty="0"/>
          </a:p>
        </p:txBody>
      </p:sp>
    </p:spTree>
    <p:extLst>
      <p:ext uri="{BB962C8B-B14F-4D97-AF65-F5344CB8AC3E}">
        <p14:creationId xmlns:p14="http://schemas.microsoft.com/office/powerpoint/2010/main" val="4223563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3"/>
            <a:ext cx="8458200" cy="575302"/>
          </a:xfrm>
        </p:spPr>
        <p:txBody>
          <a:bodyPr/>
          <a:lstStyle/>
          <a:p>
            <a:r>
              <a:rPr lang="en-US" sz="3200" dirty="0" smtClean="0"/>
              <a:t>Critical Inertia</a:t>
            </a:r>
            <a:endParaRPr lang="en-US" sz="3200" dirty="0"/>
          </a:p>
        </p:txBody>
      </p:sp>
      <p:sp>
        <p:nvSpPr>
          <p:cNvPr id="3" name="Content Placeholder 2"/>
          <p:cNvSpPr>
            <a:spLocks noGrp="1"/>
          </p:cNvSpPr>
          <p:nvPr>
            <p:ph idx="1"/>
          </p:nvPr>
        </p:nvSpPr>
        <p:spPr>
          <a:xfrm>
            <a:off x="304800" y="818985"/>
            <a:ext cx="8534400" cy="4646845"/>
          </a:xfrm>
        </p:spPr>
        <p:txBody>
          <a:bodyPr/>
          <a:lstStyle/>
          <a:p>
            <a:r>
              <a:rPr lang="en-US" sz="3200" dirty="0" smtClean="0"/>
              <a:t>Solutions</a:t>
            </a:r>
          </a:p>
          <a:p>
            <a:pPr lvl="1"/>
            <a:r>
              <a:rPr lang="en-US" sz="3000" dirty="0" smtClean="0"/>
              <a:t>Bring more synchronous units online</a:t>
            </a:r>
            <a:endParaRPr lang="en-US" sz="1000" dirty="0" smtClean="0"/>
          </a:p>
          <a:p>
            <a:pPr lvl="1"/>
            <a:r>
              <a:rPr lang="en-US" sz="3000" dirty="0" smtClean="0"/>
              <a:t>Use resources that activate “earlier”</a:t>
            </a:r>
          </a:p>
          <a:p>
            <a:pPr lvl="1"/>
            <a:r>
              <a:rPr lang="en-US" sz="3000" dirty="0" smtClean="0"/>
              <a:t>Use resources that are “faster”</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2044949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Resource Types </a:t>
            </a:r>
            <a:endParaRPr lang="en-US" dirty="0"/>
          </a:p>
        </p:txBody>
      </p:sp>
      <p:sp>
        <p:nvSpPr>
          <p:cNvPr id="3" name="Content Placeholder 2"/>
          <p:cNvSpPr>
            <a:spLocks noGrp="1"/>
          </p:cNvSpPr>
          <p:nvPr>
            <p:ph idx="1"/>
          </p:nvPr>
        </p:nvSpPr>
        <p:spPr>
          <a:xfrm>
            <a:off x="304800" y="966158"/>
            <a:ext cx="8534400" cy="5105400"/>
          </a:xfrm>
        </p:spPr>
        <p:txBody>
          <a:bodyPr/>
          <a:lstStyle/>
          <a:p>
            <a:r>
              <a:rPr lang="en-US" sz="3200" dirty="0" smtClean="0"/>
              <a:t>Load Resources help to lower the Critical Inertia Level and reduce the quantity of RRS needed as inertia approaches critical level (fast MW/s)</a:t>
            </a:r>
          </a:p>
          <a:p>
            <a:pPr lvl="1"/>
            <a:r>
              <a:rPr lang="en-US" sz="2800" dirty="0" smtClean="0"/>
              <a:t>Separating LRs so that some respond “earlier” (at 59.8Hz, e.g.) could provide additional improvement</a:t>
            </a:r>
          </a:p>
          <a:p>
            <a:pPr lvl="1"/>
            <a:r>
              <a:rPr lang="en-US" sz="2800" dirty="0" smtClean="0"/>
              <a:t>Moving some LRs to respond faster than 0.5s. Could also provide improvement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a:p>
        </p:txBody>
      </p:sp>
    </p:spTree>
    <p:extLst>
      <p:ext uri="{BB962C8B-B14F-4D97-AF65-F5344CB8AC3E}">
        <p14:creationId xmlns:p14="http://schemas.microsoft.com/office/powerpoint/2010/main" val="1866532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Resource Types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a:p>
        </p:txBody>
      </p:sp>
      <p:graphicFrame>
        <p:nvGraphicFramePr>
          <p:cNvPr id="6" name="Chart 5"/>
          <p:cNvGraphicFramePr>
            <a:graphicFrameLocks/>
          </p:cNvGraphicFramePr>
          <p:nvPr>
            <p:extLst/>
          </p:nvPr>
        </p:nvGraphicFramePr>
        <p:xfrm>
          <a:off x="381000" y="1021708"/>
          <a:ext cx="8077200" cy="47853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5371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Critical Inertia Mitigation Solutions</a:t>
            </a:r>
            <a:endParaRPr lang="en-US" sz="3200" dirty="0"/>
          </a:p>
        </p:txBody>
      </p:sp>
      <p:sp>
        <p:nvSpPr>
          <p:cNvPr id="3" name="Content Placeholder 2"/>
          <p:cNvSpPr>
            <a:spLocks noGrp="1"/>
          </p:cNvSpPr>
          <p:nvPr>
            <p:ph idx="1"/>
          </p:nvPr>
        </p:nvSpPr>
        <p:spPr>
          <a:xfrm>
            <a:off x="304800" y="1142880"/>
            <a:ext cx="8534400" cy="4468566"/>
          </a:xfrm>
        </p:spPr>
        <p:txBody>
          <a:bodyPr/>
          <a:lstStyle/>
          <a:p>
            <a:r>
              <a:rPr lang="en-US" sz="3200" dirty="0"/>
              <a:t>Procure RRS from earlier and/or faster responding </a:t>
            </a:r>
            <a:r>
              <a:rPr lang="en-US" sz="3200" dirty="0" smtClean="0"/>
              <a:t>resources</a:t>
            </a:r>
          </a:p>
          <a:p>
            <a:endParaRPr lang="en-US" sz="1000" dirty="0"/>
          </a:p>
          <a:p>
            <a:r>
              <a:rPr lang="en-US" sz="3200" dirty="0" smtClean="0"/>
              <a:t>Procure </a:t>
            </a:r>
            <a:r>
              <a:rPr lang="en-US" sz="3200" dirty="0"/>
              <a:t>RRS from resources having relatively more </a:t>
            </a:r>
            <a:r>
              <a:rPr lang="en-US" sz="3200" dirty="0" smtClean="0"/>
              <a:t>inertia</a:t>
            </a:r>
          </a:p>
          <a:p>
            <a:endParaRPr lang="en-US" sz="1000" dirty="0"/>
          </a:p>
          <a:p>
            <a:r>
              <a:rPr lang="en-US" sz="3200" dirty="0" smtClean="0"/>
              <a:t>Distribute </a:t>
            </a:r>
            <a:r>
              <a:rPr lang="en-US" sz="3200" dirty="0"/>
              <a:t>RRS across a larger number of generators (results in faster aggregate response</a:t>
            </a:r>
            <a:r>
              <a:rPr lang="en-US" sz="3200" dirty="0" smtClean="0"/>
              <a:t>)</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spTree>
    <p:extLst>
      <p:ext uri="{BB962C8B-B14F-4D97-AF65-F5344CB8AC3E}">
        <p14:creationId xmlns:p14="http://schemas.microsoft.com/office/powerpoint/2010/main" val="28675296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Number of Governors Supplying RRS</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Chart 4"/>
          <p:cNvGraphicFramePr>
            <a:graphicFrameLocks/>
          </p:cNvGraphicFramePr>
          <p:nvPr>
            <p:extLst/>
          </p:nvPr>
        </p:nvGraphicFramePr>
        <p:xfrm>
          <a:off x="591471" y="1023730"/>
          <a:ext cx="8025755" cy="46614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7"/>
          <p:cNvSpPr txBox="1"/>
          <p:nvPr/>
        </p:nvSpPr>
        <p:spPr>
          <a:xfrm>
            <a:off x="5574196" y="4221682"/>
            <a:ext cx="2445441" cy="400110"/>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rgbClr val="FF0000"/>
                </a:solidFill>
                <a:latin typeface="Calibri" panose="020F0502020204030204" pitchFamily="34" charset="0"/>
              </a:rPr>
              <a:t>12 Governors</a:t>
            </a:r>
            <a:endParaRPr lang="en-US" sz="2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29174511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Reliability Risk Desk</a:t>
            </a:r>
            <a:endParaRPr lang="en-US" sz="3200" dirty="0"/>
          </a:p>
        </p:txBody>
      </p:sp>
      <p:sp>
        <p:nvSpPr>
          <p:cNvPr id="3" name="Content Placeholder 2"/>
          <p:cNvSpPr>
            <a:spLocks noGrp="1"/>
          </p:cNvSpPr>
          <p:nvPr>
            <p:ph idx="1"/>
          </p:nvPr>
        </p:nvSpPr>
        <p:spPr>
          <a:xfrm>
            <a:off x="304800" y="1143000"/>
            <a:ext cx="8534400" cy="5016260"/>
          </a:xfrm>
        </p:spPr>
        <p:txBody>
          <a:bodyPr/>
          <a:lstStyle/>
          <a:p>
            <a:r>
              <a:rPr lang="en-US" sz="2800" dirty="0" smtClean="0"/>
              <a:t>To </a:t>
            </a:r>
            <a:r>
              <a:rPr lang="en-US" sz="2800" dirty="0"/>
              <a:t>meet </a:t>
            </a:r>
            <a:r>
              <a:rPr lang="en-US" sz="2800" dirty="0" smtClean="0"/>
              <a:t>ERCOT’s strategic </a:t>
            </a:r>
            <a:r>
              <a:rPr lang="en-US" sz="2800" dirty="0"/>
              <a:t>goal of adapting to </a:t>
            </a:r>
            <a:r>
              <a:rPr lang="en-US" sz="2800" dirty="0" smtClean="0"/>
              <a:t>the changing </a:t>
            </a:r>
            <a:r>
              <a:rPr lang="en-US" sz="2800" dirty="0"/>
              <a:t>resource </a:t>
            </a:r>
            <a:r>
              <a:rPr lang="en-US" sz="2800" dirty="0" smtClean="0"/>
              <a:t>mix, staffing for a new desk in Control Room was approved in 2016-17 budget</a:t>
            </a:r>
          </a:p>
          <a:p>
            <a:endParaRPr lang="en-US" sz="2800" dirty="0" smtClean="0"/>
          </a:p>
          <a:p>
            <a:r>
              <a:rPr lang="en-US" sz="2800" dirty="0" smtClean="0"/>
              <a:t>Initial tools, procedures, staffing and training has been completed and new desk went live on 1/30/2017</a:t>
            </a:r>
          </a:p>
          <a:p>
            <a:pPr lvl="1"/>
            <a:r>
              <a:rPr lang="en-US" sz="2400" dirty="0" smtClean="0"/>
              <a:t>New Operations Procedures are posted – Power Operations Bulletin 770</a:t>
            </a:r>
          </a:p>
        </p:txBody>
      </p:sp>
      <p:sp>
        <p:nvSpPr>
          <p:cNvPr id="4" name="Slide Number Placeholder 3"/>
          <p:cNvSpPr>
            <a:spLocks noGrp="1"/>
          </p:cNvSpPr>
          <p:nvPr>
            <p:ph type="sldNum" sz="quarter" idx="4"/>
          </p:nvPr>
        </p:nvSpPr>
        <p:spPr>
          <a:xfrm>
            <a:off x="8534400" y="6230938"/>
            <a:ext cx="609600" cy="296862"/>
          </a:xfrm>
        </p:spPr>
        <p:txBody>
          <a:bodyPr/>
          <a:lstStyle/>
          <a:p>
            <a:fld id="{1D93BD3E-1E9A-4970-A6F7-E7AC52762E0C}" type="slidenum">
              <a:rPr lang="en-US" smtClean="0"/>
              <a:pPr/>
              <a:t>25</a:t>
            </a:fld>
            <a:endParaRPr lang="en-US"/>
          </a:p>
        </p:txBody>
      </p:sp>
    </p:spTree>
    <p:extLst>
      <p:ext uri="{BB962C8B-B14F-4D97-AF65-F5344CB8AC3E}">
        <p14:creationId xmlns:p14="http://schemas.microsoft.com/office/powerpoint/2010/main" val="37323997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Reliability Risk Desk</a:t>
            </a:r>
            <a:endParaRPr lang="en-US" sz="3200" dirty="0"/>
          </a:p>
        </p:txBody>
      </p:sp>
      <p:sp>
        <p:nvSpPr>
          <p:cNvPr id="3" name="Content Placeholder 2"/>
          <p:cNvSpPr>
            <a:spLocks noGrp="1"/>
          </p:cNvSpPr>
          <p:nvPr>
            <p:ph idx="1"/>
          </p:nvPr>
        </p:nvSpPr>
        <p:spPr>
          <a:xfrm>
            <a:off x="304800" y="814633"/>
            <a:ext cx="8534400" cy="5408451"/>
          </a:xfrm>
        </p:spPr>
        <p:txBody>
          <a:bodyPr/>
          <a:lstStyle/>
          <a:p>
            <a:r>
              <a:rPr lang="en-US" sz="3200" dirty="0" smtClean="0"/>
              <a:t>Facilitate improved accuracy of renewable forecasts</a:t>
            </a:r>
          </a:p>
          <a:p>
            <a:pPr lvl="1"/>
            <a:r>
              <a:rPr lang="en-US" sz="2400" dirty="0" smtClean="0"/>
              <a:t>Promote improved telemetry performance from wind/solar plants</a:t>
            </a:r>
          </a:p>
          <a:p>
            <a:pPr lvl="1"/>
            <a:r>
              <a:rPr lang="en-US" sz="2400" dirty="0" smtClean="0"/>
              <a:t>Perform forecast </a:t>
            </a:r>
            <a:r>
              <a:rPr lang="en-US" sz="2400" dirty="0"/>
              <a:t>a</a:t>
            </a:r>
            <a:r>
              <a:rPr lang="en-US" sz="2400" dirty="0" smtClean="0"/>
              <a:t>djustments during icing and other extreme weather events</a:t>
            </a:r>
          </a:p>
          <a:p>
            <a:r>
              <a:rPr lang="en-US" sz="3200" dirty="0" smtClean="0"/>
              <a:t>Maintain sufficient frequency responsive reserves</a:t>
            </a:r>
          </a:p>
          <a:p>
            <a:pPr lvl="1"/>
            <a:r>
              <a:rPr lang="en-US" sz="2400" dirty="0" smtClean="0"/>
              <a:t>Confirm critical level of inertia is online</a:t>
            </a:r>
          </a:p>
          <a:p>
            <a:pPr lvl="1"/>
            <a:r>
              <a:rPr lang="en-US" sz="2400" dirty="0" smtClean="0"/>
              <a:t>Ensure frequency responsive capacity is available to cover actual inertia conditions</a:t>
            </a:r>
          </a:p>
          <a:p>
            <a:endParaRPr lang="en-US" sz="2400" dirty="0" smtClean="0">
              <a:solidFill>
                <a:schemeClr val="tx2"/>
              </a:solidFill>
            </a:endParaRPr>
          </a:p>
          <a:p>
            <a:pPr marL="457200" lvl="1" indent="0">
              <a:buNone/>
            </a:pPr>
            <a:endParaRPr lang="en-US" sz="2000" dirty="0" smtClean="0">
              <a:solidFill>
                <a:schemeClr val="tx2"/>
              </a:solidFill>
            </a:endParaRPr>
          </a:p>
          <a:p>
            <a:pPr lvl="1"/>
            <a:endParaRPr lang="en-US" sz="2000" dirty="0">
              <a:solidFill>
                <a:schemeClr val="tx2"/>
              </a:solidFill>
            </a:endParaRPr>
          </a:p>
        </p:txBody>
      </p:sp>
      <p:sp>
        <p:nvSpPr>
          <p:cNvPr id="5" name="Slide Number Placeholder 4"/>
          <p:cNvSpPr>
            <a:spLocks noGrp="1"/>
          </p:cNvSpPr>
          <p:nvPr>
            <p:ph type="sldNum" sz="quarter" idx="4"/>
          </p:nvPr>
        </p:nvSpPr>
        <p:spPr/>
        <p:txBody>
          <a:bodyPr/>
          <a:lstStyle/>
          <a:p>
            <a:fld id="{BF9255D1-ED6A-45C1-9B5B-164E1A3AABEA}" type="slidenum">
              <a:rPr lang="en-US" smtClean="0"/>
              <a:pPr/>
              <a:t>26</a:t>
            </a:fld>
            <a:endParaRPr lang="en-US" dirty="0"/>
          </a:p>
        </p:txBody>
      </p:sp>
    </p:spTree>
    <p:extLst>
      <p:ext uri="{BB962C8B-B14F-4D97-AF65-F5344CB8AC3E}">
        <p14:creationId xmlns:p14="http://schemas.microsoft.com/office/powerpoint/2010/main" val="8825700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Reliability Risk Desk Goals</a:t>
            </a:r>
            <a:endParaRPr lang="en-US" sz="3200" dirty="0"/>
          </a:p>
        </p:txBody>
      </p:sp>
      <p:sp>
        <p:nvSpPr>
          <p:cNvPr id="3" name="Content Placeholder 2"/>
          <p:cNvSpPr>
            <a:spLocks noGrp="1"/>
          </p:cNvSpPr>
          <p:nvPr>
            <p:ph idx="1"/>
          </p:nvPr>
        </p:nvSpPr>
        <p:spPr>
          <a:xfrm>
            <a:off x="304800" y="1152144"/>
            <a:ext cx="8534400" cy="4778516"/>
          </a:xfrm>
        </p:spPr>
        <p:txBody>
          <a:bodyPr/>
          <a:lstStyle/>
          <a:p>
            <a:r>
              <a:rPr lang="en-US" sz="3200" dirty="0" smtClean="0"/>
              <a:t>Maintain sufficient temporally available capacity to cover remaining </a:t>
            </a:r>
            <a:r>
              <a:rPr lang="en-US" sz="3200" dirty="0"/>
              <a:t>forecast </a:t>
            </a:r>
            <a:r>
              <a:rPr lang="en-US" sz="3200" dirty="0" smtClean="0"/>
              <a:t>errors and net load ramps</a:t>
            </a:r>
          </a:p>
          <a:p>
            <a:endParaRPr lang="en-US" sz="2400" dirty="0" smtClean="0"/>
          </a:p>
          <a:p>
            <a:pPr marL="457200" lvl="1" indent="0">
              <a:buNone/>
            </a:pPr>
            <a:endParaRPr lang="en-US" sz="2000" dirty="0" smtClean="0"/>
          </a:p>
          <a:p>
            <a:pPr lvl="1"/>
            <a:endParaRPr lang="en-US" sz="2000" dirty="0">
              <a:solidFill>
                <a:schemeClr val="tx2"/>
              </a:solidFill>
            </a:endParaRPr>
          </a:p>
        </p:txBody>
      </p:sp>
      <p:sp>
        <p:nvSpPr>
          <p:cNvPr id="5" name="Slide Number Placeholder 4"/>
          <p:cNvSpPr>
            <a:spLocks noGrp="1"/>
          </p:cNvSpPr>
          <p:nvPr>
            <p:ph type="sldNum" sz="quarter" idx="4"/>
          </p:nvPr>
        </p:nvSpPr>
        <p:spPr/>
        <p:txBody>
          <a:bodyPr/>
          <a:lstStyle/>
          <a:p>
            <a:fld id="{BF9255D1-ED6A-45C1-9B5B-164E1A3AABEA}" type="slidenum">
              <a:rPr lang="en-US" smtClean="0"/>
              <a:pPr/>
              <a:t>27</a:t>
            </a:fld>
            <a:endParaRPr lang="en-US" dirty="0"/>
          </a:p>
        </p:txBody>
      </p:sp>
    </p:spTree>
    <p:extLst>
      <p:ext uri="{BB962C8B-B14F-4D97-AF65-F5344CB8AC3E}">
        <p14:creationId xmlns:p14="http://schemas.microsoft.com/office/powerpoint/2010/main" val="28301478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Reliability Risk Desk Tasks</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9801652"/>
              </p:ext>
            </p:extLst>
          </p:nvPr>
        </p:nvGraphicFramePr>
        <p:xfrm>
          <a:off x="304800" y="1066800"/>
          <a:ext cx="8534400" cy="4852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8436078" y="6231022"/>
            <a:ext cx="609600" cy="296862"/>
          </a:xfrm>
        </p:spPr>
        <p:txBody>
          <a:bodyPr/>
          <a:lstStyle/>
          <a:p>
            <a:fld id="{1D93BD3E-1E9A-4970-A6F7-E7AC52762E0C}" type="slidenum">
              <a:rPr lang="en-US" smtClean="0"/>
              <a:pPr/>
              <a:t>28</a:t>
            </a:fld>
            <a:endParaRPr lang="en-US"/>
          </a:p>
        </p:txBody>
      </p:sp>
    </p:spTree>
    <p:extLst>
      <p:ext uri="{BB962C8B-B14F-4D97-AF65-F5344CB8AC3E}">
        <p14:creationId xmlns:p14="http://schemas.microsoft.com/office/powerpoint/2010/main" val="17038961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98964"/>
          </a:xfrm>
        </p:spPr>
        <p:txBody>
          <a:bodyPr/>
          <a:lstStyle/>
          <a:p>
            <a:r>
              <a:rPr lang="en-US" sz="3200" dirty="0" smtClean="0"/>
              <a:t>Renewable Forecast and Extreme Weather Monitoring</a:t>
            </a:r>
            <a:endParaRPr lang="en-US" sz="3200" dirty="0"/>
          </a:p>
        </p:txBody>
      </p:sp>
      <p:sp>
        <p:nvSpPr>
          <p:cNvPr id="3" name="Content Placeholder 2"/>
          <p:cNvSpPr>
            <a:spLocks noGrp="1"/>
          </p:cNvSpPr>
          <p:nvPr>
            <p:ph idx="1"/>
          </p:nvPr>
        </p:nvSpPr>
        <p:spPr>
          <a:xfrm>
            <a:off x="304800" y="1414584"/>
            <a:ext cx="8534400" cy="4744675"/>
          </a:xfrm>
        </p:spPr>
        <p:txBody>
          <a:bodyPr/>
          <a:lstStyle/>
          <a:p>
            <a:r>
              <a:rPr lang="en-US" sz="2800" dirty="0" smtClean="0"/>
              <a:t>Reliability Risk </a:t>
            </a:r>
            <a:r>
              <a:rPr lang="en-US" sz="2800" dirty="0"/>
              <a:t>Desk </a:t>
            </a:r>
            <a:r>
              <a:rPr lang="en-US" sz="2800" dirty="0" smtClean="0"/>
              <a:t>will:</a:t>
            </a:r>
            <a:endParaRPr lang="en-US" sz="2800" dirty="0"/>
          </a:p>
          <a:p>
            <a:pPr lvl="1"/>
            <a:r>
              <a:rPr lang="en-US" sz="2400" dirty="0"/>
              <a:t>Monitor quality of </a:t>
            </a:r>
            <a:r>
              <a:rPr lang="en-US" sz="2400" dirty="0" smtClean="0"/>
              <a:t>data telemetered </a:t>
            </a:r>
            <a:r>
              <a:rPr lang="en-US" sz="2400" dirty="0"/>
              <a:t>by </a:t>
            </a:r>
            <a:r>
              <a:rPr lang="en-US" sz="2400" dirty="0" smtClean="0"/>
              <a:t>intermittent resources and its accuracy in meeting the methodology outlined in ERCOT rules.</a:t>
            </a:r>
          </a:p>
          <a:p>
            <a:pPr lvl="2"/>
            <a:r>
              <a:rPr lang="en-US" sz="2000" dirty="0" smtClean="0"/>
              <a:t>Contact appropriate QSEs if needed to resolve the issues identified.</a:t>
            </a:r>
          </a:p>
        </p:txBody>
      </p:sp>
      <p:sp>
        <p:nvSpPr>
          <p:cNvPr id="4" name="Slide Number Placeholder 3"/>
          <p:cNvSpPr>
            <a:spLocks noGrp="1"/>
          </p:cNvSpPr>
          <p:nvPr>
            <p:ph type="sldNum" sz="quarter" idx="4"/>
          </p:nvPr>
        </p:nvSpPr>
        <p:spPr>
          <a:xfrm>
            <a:off x="8534400" y="6230938"/>
            <a:ext cx="609600" cy="296862"/>
          </a:xfrm>
        </p:spPr>
        <p:txBody>
          <a:bodyPr/>
          <a:lstStyle/>
          <a:p>
            <a:fld id="{1D93BD3E-1E9A-4970-A6F7-E7AC52762E0C}" type="slidenum">
              <a:rPr lang="en-US" smtClean="0"/>
              <a:pPr/>
              <a:t>29</a:t>
            </a:fld>
            <a:endParaRPr lang="en-US"/>
          </a:p>
        </p:txBody>
      </p:sp>
      <p:sp>
        <p:nvSpPr>
          <p:cNvPr id="5" name="Freeform 4"/>
          <p:cNvSpPr/>
          <p:nvPr/>
        </p:nvSpPr>
        <p:spPr>
          <a:xfrm>
            <a:off x="3076268" y="4516484"/>
            <a:ext cx="3067664" cy="1553531"/>
          </a:xfrm>
          <a:custGeom>
            <a:avLst/>
            <a:gdLst>
              <a:gd name="connsiteX0" fmla="*/ 0 w 3067664"/>
              <a:gd name="connsiteY0" fmla="*/ 1553531 h 1553531"/>
              <a:gd name="connsiteX1" fmla="*/ 727587 w 3067664"/>
              <a:gd name="connsiteY1" fmla="*/ 1189737 h 1553531"/>
              <a:gd name="connsiteX2" fmla="*/ 1582993 w 3067664"/>
              <a:gd name="connsiteY2" fmla="*/ 34 h 1553531"/>
              <a:gd name="connsiteX3" fmla="*/ 2428568 w 3067664"/>
              <a:gd name="connsiteY3" fmla="*/ 1229066 h 1553531"/>
              <a:gd name="connsiteX4" fmla="*/ 3067664 w 3067664"/>
              <a:gd name="connsiteY4" fmla="*/ 1553531 h 1553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7664" h="1553531">
                <a:moveTo>
                  <a:pt x="0" y="1553531"/>
                </a:moveTo>
                <a:cubicBezTo>
                  <a:pt x="231877" y="1501092"/>
                  <a:pt x="463755" y="1448653"/>
                  <a:pt x="727587" y="1189737"/>
                </a:cubicBezTo>
                <a:cubicBezTo>
                  <a:pt x="991419" y="930821"/>
                  <a:pt x="1299496" y="-6521"/>
                  <a:pt x="1582993" y="34"/>
                </a:cubicBezTo>
                <a:cubicBezTo>
                  <a:pt x="1866490" y="6589"/>
                  <a:pt x="2181123" y="970150"/>
                  <a:pt x="2428568" y="1229066"/>
                </a:cubicBezTo>
                <a:cubicBezTo>
                  <a:pt x="2676013" y="1487982"/>
                  <a:pt x="3026696" y="1512563"/>
                  <a:pt x="3067664" y="1553531"/>
                </a:cubicBezTo>
              </a:path>
            </a:pathLst>
          </a:custGeom>
          <a:gradFill flip="none" rotWithShape="1">
            <a:gsLst>
              <a:gs pos="0">
                <a:schemeClr val="bg1"/>
              </a:gs>
              <a:gs pos="50000">
                <a:schemeClr val="accent1"/>
              </a:gs>
              <a:gs pos="26000">
                <a:srgbClr val="FFFFFF"/>
              </a:gs>
              <a:gs pos="76000">
                <a:schemeClr val="bg2"/>
              </a:gs>
              <a:gs pos="100000">
                <a:schemeClr val="bg2"/>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4219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Traditional Operational Risks</a:t>
            </a:r>
            <a:endParaRPr lang="en-US" sz="3200" dirty="0"/>
          </a:p>
        </p:txBody>
      </p:sp>
      <p:sp>
        <p:nvSpPr>
          <p:cNvPr id="61" name="TextBox 60"/>
          <p:cNvSpPr txBox="1"/>
          <p:nvPr/>
        </p:nvSpPr>
        <p:spPr>
          <a:xfrm>
            <a:off x="92774" y="991873"/>
            <a:ext cx="1626023" cy="1015663"/>
          </a:xfrm>
          <a:prstGeom prst="rect">
            <a:avLst/>
          </a:prstGeom>
          <a:solidFill>
            <a:schemeClr val="bg1"/>
          </a:solidFill>
        </p:spPr>
        <p:txBody>
          <a:bodyPr wrap="none" rtlCol="0">
            <a:spAutoFit/>
          </a:bodyPr>
          <a:lstStyle/>
          <a:p>
            <a:pPr algn="ctr"/>
            <a:r>
              <a:rPr lang="en-US" sz="2000" dirty="0" smtClean="0">
                <a:solidFill>
                  <a:schemeClr val="accent1"/>
                </a:solidFill>
              </a:rPr>
              <a:t>Operational</a:t>
            </a:r>
          </a:p>
          <a:p>
            <a:pPr algn="ctr"/>
            <a:r>
              <a:rPr lang="en-US" sz="2000" dirty="0" smtClean="0">
                <a:solidFill>
                  <a:schemeClr val="accent1"/>
                </a:solidFill>
              </a:rPr>
              <a:t>Monitoring</a:t>
            </a:r>
          </a:p>
          <a:p>
            <a:pPr algn="ctr"/>
            <a:r>
              <a:rPr lang="en-US" sz="2000" dirty="0" smtClean="0">
                <a:solidFill>
                  <a:schemeClr val="accent1"/>
                </a:solidFill>
              </a:rPr>
              <a:t>and Analysis</a:t>
            </a:r>
            <a:endParaRPr lang="en-US" sz="2000" dirty="0">
              <a:solidFill>
                <a:schemeClr val="accent1"/>
              </a:solidFill>
            </a:endParaRPr>
          </a:p>
        </p:txBody>
      </p:sp>
      <p:sp>
        <p:nvSpPr>
          <p:cNvPr id="62" name="Content Placeholder 2"/>
          <p:cNvSpPr>
            <a:spLocks noGrp="1"/>
          </p:cNvSpPr>
          <p:nvPr>
            <p:ph idx="1"/>
          </p:nvPr>
        </p:nvSpPr>
        <p:spPr>
          <a:xfrm>
            <a:off x="3957408" y="932527"/>
            <a:ext cx="4963071" cy="4969557"/>
          </a:xfrm>
        </p:spPr>
        <p:txBody>
          <a:bodyPr/>
          <a:lstStyle/>
          <a:p>
            <a:pPr algn="l">
              <a:spcBef>
                <a:spcPts val="0"/>
              </a:spcBef>
            </a:pPr>
            <a:r>
              <a:rPr lang="en-US" sz="3200" dirty="0" smtClean="0">
                <a:solidFill>
                  <a:schemeClr val="tx2"/>
                </a:solidFill>
              </a:rPr>
              <a:t>ERCOT operators deal with a variety of traditional risks in the Control Room: </a:t>
            </a:r>
          </a:p>
          <a:p>
            <a:pPr lvl="1" algn="l">
              <a:spcBef>
                <a:spcPts val="0"/>
              </a:spcBef>
            </a:pPr>
            <a:r>
              <a:rPr lang="en-US" sz="2800" dirty="0" smtClean="0">
                <a:solidFill>
                  <a:schemeClr val="tx2"/>
                </a:solidFill>
              </a:rPr>
              <a:t>Transmission Outages</a:t>
            </a:r>
          </a:p>
          <a:p>
            <a:pPr lvl="1" algn="l">
              <a:spcBef>
                <a:spcPts val="0"/>
              </a:spcBef>
            </a:pPr>
            <a:r>
              <a:rPr lang="en-US" sz="2800" dirty="0" smtClean="0">
                <a:solidFill>
                  <a:schemeClr val="tx2"/>
                </a:solidFill>
              </a:rPr>
              <a:t>Generation Resource Outages </a:t>
            </a:r>
          </a:p>
          <a:p>
            <a:pPr lvl="1" algn="l">
              <a:spcBef>
                <a:spcPts val="0"/>
              </a:spcBef>
            </a:pPr>
            <a:r>
              <a:rPr lang="en-US" sz="2800" dirty="0" smtClean="0">
                <a:solidFill>
                  <a:schemeClr val="tx2"/>
                </a:solidFill>
              </a:rPr>
              <a:t>Load Forecast errors</a:t>
            </a:r>
          </a:p>
          <a:p>
            <a:pPr lvl="1" algn="l">
              <a:spcBef>
                <a:spcPts val="0"/>
              </a:spcBef>
            </a:pPr>
            <a:r>
              <a:rPr lang="en-US" sz="2800" dirty="0" smtClean="0">
                <a:solidFill>
                  <a:schemeClr val="tx2"/>
                </a:solidFill>
              </a:rPr>
              <a:t>Base Point Deviations</a:t>
            </a:r>
          </a:p>
          <a:p>
            <a:pPr lvl="1" algn="l">
              <a:spcBef>
                <a:spcPts val="0"/>
              </a:spcBef>
            </a:pPr>
            <a:endParaRPr lang="en-US" dirty="0" smtClean="0">
              <a:solidFill>
                <a:schemeClr val="tx2"/>
              </a:solidFill>
            </a:endParaRPr>
          </a:p>
          <a:p>
            <a:pPr lvl="1" algn="l">
              <a:spcBef>
                <a:spcPts val="0"/>
              </a:spcBef>
            </a:pPr>
            <a:endParaRPr lang="en-US" dirty="0" smtClean="0">
              <a:solidFill>
                <a:schemeClr val="tx2"/>
              </a:solidFill>
            </a:endParaRPr>
          </a:p>
          <a:p>
            <a:pPr lvl="1" algn="l"/>
            <a:endParaRPr lang="en-US" sz="2000" dirty="0" smtClean="0">
              <a:solidFill>
                <a:schemeClr val="tx2"/>
              </a:solidFill>
            </a:endParaRPr>
          </a:p>
        </p:txBody>
      </p:sp>
      <p:sp>
        <p:nvSpPr>
          <p:cNvPr id="63" name="Shape 62"/>
          <p:cNvSpPr/>
          <p:nvPr/>
        </p:nvSpPr>
        <p:spPr>
          <a:xfrm>
            <a:off x="1273937" y="281834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65" name="Oval 64"/>
          <p:cNvSpPr/>
          <p:nvPr/>
        </p:nvSpPr>
        <p:spPr>
          <a:xfrm>
            <a:off x="2143074" y="1590955"/>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2870402" y="1700835"/>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1525421" y="2019202"/>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033397" y="310250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2033397" y="2114995"/>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2870402" y="2230508"/>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726014" y="1661224"/>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538487" y="2753140"/>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1409973" y="2501562"/>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101301" y="2878928"/>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2672696" y="1480248"/>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2122870" y="2843544"/>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2727534" y="3339163"/>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2700116" y="2047378"/>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1799036" y="32095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1962684" y="1495991"/>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2918026" y="317334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2003957" y="19318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p:txBody>
          <a:bodyPr/>
          <a:lstStyle/>
          <a:p>
            <a:fld id="{BF9255D1-ED6A-45C1-9B5B-164E1A3AABEA}" type="slidenum">
              <a:rPr lang="en-US" smtClean="0"/>
              <a:pPr/>
              <a:t>3</a:t>
            </a:fld>
            <a:endParaRPr lang="en-US" dirty="0"/>
          </a:p>
        </p:txBody>
      </p:sp>
    </p:spTree>
    <p:extLst>
      <p:ext uri="{BB962C8B-B14F-4D97-AF65-F5344CB8AC3E}">
        <p14:creationId xmlns:p14="http://schemas.microsoft.com/office/powerpoint/2010/main" val="21870542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98964"/>
          </a:xfrm>
        </p:spPr>
        <p:txBody>
          <a:bodyPr/>
          <a:lstStyle/>
          <a:p>
            <a:r>
              <a:rPr lang="en-US" sz="3200" dirty="0" smtClean="0"/>
              <a:t>Renewable Forecast and Extreme Weather Monitoring</a:t>
            </a:r>
            <a:endParaRPr lang="en-US" sz="3200" dirty="0"/>
          </a:p>
        </p:txBody>
      </p:sp>
      <p:sp>
        <p:nvSpPr>
          <p:cNvPr id="3" name="Content Placeholder 2"/>
          <p:cNvSpPr>
            <a:spLocks noGrp="1"/>
          </p:cNvSpPr>
          <p:nvPr>
            <p:ph idx="1"/>
          </p:nvPr>
        </p:nvSpPr>
        <p:spPr>
          <a:xfrm>
            <a:off x="304800" y="1414584"/>
            <a:ext cx="8534400" cy="4744675"/>
          </a:xfrm>
        </p:spPr>
        <p:txBody>
          <a:bodyPr/>
          <a:lstStyle/>
          <a:p>
            <a:r>
              <a:rPr lang="en-US" sz="2800" dirty="0" smtClean="0"/>
              <a:t>Reliability Risk </a:t>
            </a:r>
            <a:r>
              <a:rPr lang="en-US" sz="2800" dirty="0"/>
              <a:t>Desk </a:t>
            </a:r>
            <a:r>
              <a:rPr lang="en-US" sz="2800" dirty="0" smtClean="0"/>
              <a:t>will:</a:t>
            </a:r>
            <a:endParaRPr lang="en-US" sz="2800" dirty="0"/>
          </a:p>
          <a:p>
            <a:pPr lvl="1"/>
            <a:r>
              <a:rPr lang="en-US" sz="2400" dirty="0"/>
              <a:t>Monitor the current performance of renewable forecasts. Evaluate large forecast errors and correct the forecast if warranted</a:t>
            </a:r>
            <a:r>
              <a:rPr lang="en-US" sz="2400" dirty="0" smtClean="0"/>
              <a:t>.</a:t>
            </a:r>
          </a:p>
          <a:p>
            <a:pPr lvl="1"/>
            <a:r>
              <a:rPr lang="en-US" sz="2400" dirty="0" smtClean="0"/>
              <a:t>Monitor </a:t>
            </a:r>
            <a:r>
              <a:rPr lang="en-US" sz="2400" dirty="0"/>
              <a:t>the probability of experiencing large wind output ramps </a:t>
            </a:r>
            <a:r>
              <a:rPr lang="en-US" sz="2400" dirty="0" smtClean="0"/>
              <a:t>and the sufficiency of the available ramping capability.</a:t>
            </a:r>
          </a:p>
        </p:txBody>
      </p:sp>
      <p:sp>
        <p:nvSpPr>
          <p:cNvPr id="4" name="Slide Number Placeholder 3"/>
          <p:cNvSpPr>
            <a:spLocks noGrp="1"/>
          </p:cNvSpPr>
          <p:nvPr>
            <p:ph type="sldNum" sz="quarter" idx="4"/>
          </p:nvPr>
        </p:nvSpPr>
        <p:spPr>
          <a:xfrm>
            <a:off x="8534400" y="6230938"/>
            <a:ext cx="609600" cy="296862"/>
          </a:xfrm>
        </p:spPr>
        <p:txBody>
          <a:bodyPr/>
          <a:lstStyle/>
          <a:p>
            <a:fld id="{1D93BD3E-1E9A-4970-A6F7-E7AC52762E0C}" type="slidenum">
              <a:rPr lang="en-US" smtClean="0"/>
              <a:pPr/>
              <a:t>30</a:t>
            </a:fld>
            <a:endParaRPr lang="en-US"/>
          </a:p>
        </p:txBody>
      </p:sp>
      <p:sp>
        <p:nvSpPr>
          <p:cNvPr id="5" name="Freeform 4"/>
          <p:cNvSpPr/>
          <p:nvPr/>
        </p:nvSpPr>
        <p:spPr>
          <a:xfrm>
            <a:off x="3076268" y="4516484"/>
            <a:ext cx="3067664" cy="1553531"/>
          </a:xfrm>
          <a:custGeom>
            <a:avLst/>
            <a:gdLst>
              <a:gd name="connsiteX0" fmla="*/ 0 w 3067664"/>
              <a:gd name="connsiteY0" fmla="*/ 1553531 h 1553531"/>
              <a:gd name="connsiteX1" fmla="*/ 727587 w 3067664"/>
              <a:gd name="connsiteY1" fmla="*/ 1189737 h 1553531"/>
              <a:gd name="connsiteX2" fmla="*/ 1582993 w 3067664"/>
              <a:gd name="connsiteY2" fmla="*/ 34 h 1553531"/>
              <a:gd name="connsiteX3" fmla="*/ 2428568 w 3067664"/>
              <a:gd name="connsiteY3" fmla="*/ 1229066 h 1553531"/>
              <a:gd name="connsiteX4" fmla="*/ 3067664 w 3067664"/>
              <a:gd name="connsiteY4" fmla="*/ 1553531 h 1553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7664" h="1553531">
                <a:moveTo>
                  <a:pt x="0" y="1553531"/>
                </a:moveTo>
                <a:cubicBezTo>
                  <a:pt x="231877" y="1501092"/>
                  <a:pt x="463755" y="1448653"/>
                  <a:pt x="727587" y="1189737"/>
                </a:cubicBezTo>
                <a:cubicBezTo>
                  <a:pt x="991419" y="930821"/>
                  <a:pt x="1299496" y="-6521"/>
                  <a:pt x="1582993" y="34"/>
                </a:cubicBezTo>
                <a:cubicBezTo>
                  <a:pt x="1866490" y="6589"/>
                  <a:pt x="2181123" y="970150"/>
                  <a:pt x="2428568" y="1229066"/>
                </a:cubicBezTo>
                <a:cubicBezTo>
                  <a:pt x="2676013" y="1487982"/>
                  <a:pt x="3026696" y="1512563"/>
                  <a:pt x="3067664" y="1553531"/>
                </a:cubicBezTo>
              </a:path>
            </a:pathLst>
          </a:custGeom>
          <a:gradFill flip="none" rotWithShape="1">
            <a:gsLst>
              <a:gs pos="0">
                <a:schemeClr val="bg1"/>
              </a:gs>
              <a:gs pos="50000">
                <a:schemeClr val="accent1"/>
              </a:gs>
              <a:gs pos="26000">
                <a:srgbClr val="FFFFFF"/>
              </a:gs>
              <a:gs pos="76000">
                <a:schemeClr val="bg2"/>
              </a:gs>
              <a:gs pos="100000">
                <a:schemeClr val="bg2"/>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97650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Inertia Monitoring and RRS Sufficiency</a:t>
            </a:r>
            <a:endParaRPr lang="en-US" sz="3200" dirty="0"/>
          </a:p>
        </p:txBody>
      </p:sp>
      <p:sp>
        <p:nvSpPr>
          <p:cNvPr id="3" name="Content Placeholder 2"/>
          <p:cNvSpPr>
            <a:spLocks noGrp="1"/>
          </p:cNvSpPr>
          <p:nvPr>
            <p:ph idx="1"/>
          </p:nvPr>
        </p:nvSpPr>
        <p:spPr>
          <a:xfrm>
            <a:off x="304800" y="905272"/>
            <a:ext cx="8534400" cy="5235028"/>
          </a:xfrm>
        </p:spPr>
        <p:txBody>
          <a:bodyPr>
            <a:noAutofit/>
          </a:bodyPr>
          <a:lstStyle/>
          <a:p>
            <a:pPr>
              <a:spcBef>
                <a:spcPts val="0"/>
              </a:spcBef>
              <a:spcAft>
                <a:spcPts val="600"/>
              </a:spcAft>
            </a:pPr>
            <a:r>
              <a:rPr lang="en-US" sz="2800" dirty="0" smtClean="0"/>
              <a:t>Reliability </a:t>
            </a:r>
            <a:r>
              <a:rPr lang="en-US" sz="2800" dirty="0"/>
              <a:t>Risk Desk </a:t>
            </a:r>
            <a:r>
              <a:rPr lang="en-US" sz="2800" dirty="0" smtClean="0"/>
              <a:t>will</a:t>
            </a:r>
            <a:r>
              <a:rPr lang="en-US" sz="2800" dirty="0"/>
              <a:t>:</a:t>
            </a:r>
          </a:p>
          <a:p>
            <a:pPr lvl="1">
              <a:spcBef>
                <a:spcPts val="0"/>
              </a:spcBef>
              <a:spcAft>
                <a:spcPts val="600"/>
              </a:spcAft>
            </a:pPr>
            <a:r>
              <a:rPr lang="en-US" sz="2400" dirty="0" smtClean="0"/>
              <a:t>Monitor </a:t>
            </a:r>
            <a:r>
              <a:rPr lang="en-US" sz="2400" dirty="0"/>
              <a:t>that the inertia on the system is above the Critical Level of Inertia</a:t>
            </a:r>
          </a:p>
          <a:p>
            <a:pPr lvl="1">
              <a:spcBef>
                <a:spcPts val="0"/>
              </a:spcBef>
              <a:spcAft>
                <a:spcPts val="600"/>
              </a:spcAft>
            </a:pPr>
            <a:r>
              <a:rPr lang="en-US" sz="2400" dirty="0"/>
              <a:t>Monitor adequacy of currently available RRS </a:t>
            </a:r>
            <a:r>
              <a:rPr lang="en-US" sz="2400" dirty="0" smtClean="0"/>
              <a:t>in </a:t>
            </a:r>
            <a:r>
              <a:rPr lang="en-US" sz="2400" dirty="0"/>
              <a:t>comparison to the actual RRS requirement </a:t>
            </a:r>
            <a:r>
              <a:rPr lang="en-US" sz="2400" dirty="0" smtClean="0"/>
              <a:t>based </a:t>
            </a:r>
            <a:r>
              <a:rPr lang="en-US" sz="2400" dirty="0"/>
              <a:t>on Real Time system inertia conditions. </a:t>
            </a:r>
          </a:p>
        </p:txBody>
      </p:sp>
      <p:sp>
        <p:nvSpPr>
          <p:cNvPr id="4" name="Slide Number Placeholder 3"/>
          <p:cNvSpPr>
            <a:spLocks noGrp="1"/>
          </p:cNvSpPr>
          <p:nvPr>
            <p:ph type="sldNum" sz="quarter" idx="4"/>
          </p:nvPr>
        </p:nvSpPr>
        <p:spPr>
          <a:xfrm>
            <a:off x="8534400" y="6230938"/>
            <a:ext cx="609600" cy="296862"/>
          </a:xfrm>
        </p:spPr>
        <p:txBody>
          <a:bodyPr/>
          <a:lstStyle/>
          <a:p>
            <a:fld id="{1D93BD3E-1E9A-4970-A6F7-E7AC52762E0C}" type="slidenum">
              <a:rPr lang="en-US" smtClean="0"/>
              <a:pPr/>
              <a:t>31</a:t>
            </a:fld>
            <a:endParaRPr lang="en-US"/>
          </a:p>
        </p:txBody>
      </p:sp>
      <p:graphicFrame>
        <p:nvGraphicFramePr>
          <p:cNvPr id="5" name="Diagram 4"/>
          <p:cNvGraphicFramePr/>
          <p:nvPr>
            <p:extLst>
              <p:ext uri="{D42A27DB-BD31-4B8C-83A1-F6EECF244321}">
                <p14:modId xmlns:p14="http://schemas.microsoft.com/office/powerpoint/2010/main" val="156481559"/>
              </p:ext>
            </p:extLst>
          </p:nvPr>
        </p:nvGraphicFramePr>
        <p:xfrm>
          <a:off x="381000" y="4113504"/>
          <a:ext cx="8458200" cy="9919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33728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Inertia Monitoring and RRS Sufficiency</a:t>
            </a:r>
            <a:endParaRPr lang="en-US" sz="3200" dirty="0"/>
          </a:p>
        </p:txBody>
      </p:sp>
      <p:sp>
        <p:nvSpPr>
          <p:cNvPr id="3" name="Content Placeholder 2"/>
          <p:cNvSpPr>
            <a:spLocks noGrp="1"/>
          </p:cNvSpPr>
          <p:nvPr>
            <p:ph idx="1"/>
          </p:nvPr>
        </p:nvSpPr>
        <p:spPr>
          <a:xfrm>
            <a:off x="304800" y="905272"/>
            <a:ext cx="8534400" cy="5235028"/>
          </a:xfrm>
        </p:spPr>
        <p:txBody>
          <a:bodyPr>
            <a:noAutofit/>
          </a:bodyPr>
          <a:lstStyle/>
          <a:p>
            <a:pPr>
              <a:spcBef>
                <a:spcPts val="0"/>
              </a:spcBef>
              <a:spcAft>
                <a:spcPts val="600"/>
              </a:spcAft>
            </a:pPr>
            <a:r>
              <a:rPr lang="en-US" sz="2800" dirty="0" smtClean="0"/>
              <a:t>Reliability </a:t>
            </a:r>
            <a:r>
              <a:rPr lang="en-US" sz="2800" dirty="0"/>
              <a:t>Risk Desk </a:t>
            </a:r>
            <a:r>
              <a:rPr lang="en-US" sz="2800" dirty="0" smtClean="0"/>
              <a:t>will</a:t>
            </a:r>
            <a:r>
              <a:rPr lang="en-US" sz="2800" dirty="0"/>
              <a:t>:</a:t>
            </a:r>
          </a:p>
          <a:p>
            <a:pPr lvl="1">
              <a:spcBef>
                <a:spcPts val="0"/>
              </a:spcBef>
              <a:spcAft>
                <a:spcPts val="600"/>
              </a:spcAft>
            </a:pPr>
            <a:r>
              <a:rPr lang="en-US" sz="2400" dirty="0" smtClean="0"/>
              <a:t>Evaluate </a:t>
            </a:r>
            <a:r>
              <a:rPr lang="en-US" sz="2400" dirty="0"/>
              <a:t>the sufficiency of posted RRS </a:t>
            </a:r>
            <a:r>
              <a:rPr lang="en-US" sz="2400" dirty="0" smtClean="0"/>
              <a:t>requirement in </a:t>
            </a:r>
            <a:r>
              <a:rPr lang="en-US" sz="2400" dirty="0"/>
              <a:t>the next 24 to 36 hour timeframe in comparison to the estimated RRS needed based on most recent COP submissions</a:t>
            </a:r>
            <a:r>
              <a:rPr lang="en-US" sz="2400" dirty="0" smtClean="0"/>
              <a:t>.</a:t>
            </a:r>
            <a:endParaRPr lang="en-US" sz="2400" dirty="0"/>
          </a:p>
        </p:txBody>
      </p:sp>
      <p:sp>
        <p:nvSpPr>
          <p:cNvPr id="4" name="Slide Number Placeholder 3"/>
          <p:cNvSpPr>
            <a:spLocks noGrp="1"/>
          </p:cNvSpPr>
          <p:nvPr>
            <p:ph type="sldNum" sz="quarter" idx="4"/>
          </p:nvPr>
        </p:nvSpPr>
        <p:spPr>
          <a:xfrm>
            <a:off x="8534400" y="6230938"/>
            <a:ext cx="609600" cy="296862"/>
          </a:xfrm>
        </p:spPr>
        <p:txBody>
          <a:bodyPr/>
          <a:lstStyle/>
          <a:p>
            <a:fld id="{1D93BD3E-1E9A-4970-A6F7-E7AC52762E0C}" type="slidenum">
              <a:rPr lang="en-US" smtClean="0"/>
              <a:pPr/>
              <a:t>32</a:t>
            </a:fld>
            <a:endParaRPr lang="en-US"/>
          </a:p>
        </p:txBody>
      </p:sp>
      <p:graphicFrame>
        <p:nvGraphicFramePr>
          <p:cNvPr id="5" name="Diagram 4"/>
          <p:cNvGraphicFramePr/>
          <p:nvPr>
            <p:extLst>
              <p:ext uri="{D42A27DB-BD31-4B8C-83A1-F6EECF244321}">
                <p14:modId xmlns:p14="http://schemas.microsoft.com/office/powerpoint/2010/main" val="3629270557"/>
              </p:ext>
            </p:extLst>
          </p:nvPr>
        </p:nvGraphicFramePr>
        <p:xfrm>
          <a:off x="506046" y="3816519"/>
          <a:ext cx="8458200" cy="9919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36803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Forecast Risk and NSRS Sufficiency Monitoring</a:t>
            </a:r>
            <a:endParaRPr lang="en-US" sz="3200" dirty="0"/>
          </a:p>
        </p:txBody>
      </p:sp>
      <p:sp>
        <p:nvSpPr>
          <p:cNvPr id="3" name="Content Placeholder 2"/>
          <p:cNvSpPr>
            <a:spLocks noGrp="1"/>
          </p:cNvSpPr>
          <p:nvPr>
            <p:ph idx="1"/>
          </p:nvPr>
        </p:nvSpPr>
        <p:spPr>
          <a:xfrm>
            <a:off x="304800" y="1509623"/>
            <a:ext cx="8534400" cy="4149306"/>
          </a:xfrm>
        </p:spPr>
        <p:txBody>
          <a:bodyPr/>
          <a:lstStyle/>
          <a:p>
            <a:r>
              <a:rPr lang="en-US" sz="2800" dirty="0" smtClean="0"/>
              <a:t>Reliability Risk </a:t>
            </a:r>
            <a:r>
              <a:rPr lang="en-US" sz="2800" dirty="0"/>
              <a:t>Desk </a:t>
            </a:r>
            <a:r>
              <a:rPr lang="en-US" sz="2800" dirty="0" smtClean="0"/>
              <a:t>will:</a:t>
            </a:r>
            <a:endParaRPr lang="en-US" sz="2800" dirty="0"/>
          </a:p>
          <a:p>
            <a:pPr lvl="1"/>
            <a:r>
              <a:rPr lang="en-US" sz="2400" dirty="0" smtClean="0"/>
              <a:t>Monitor the adequacy of scheduled resources (COPs) to cover the forecasted Load, ramp, and the uncertainty around the Load and renewable forecasts for the next 6 hours and identify hours with insufficiency</a:t>
            </a:r>
          </a:p>
        </p:txBody>
      </p:sp>
      <p:sp>
        <p:nvSpPr>
          <p:cNvPr id="4" name="Slide Number Placeholder 3"/>
          <p:cNvSpPr>
            <a:spLocks noGrp="1"/>
          </p:cNvSpPr>
          <p:nvPr>
            <p:ph type="sldNum" sz="quarter" idx="4"/>
          </p:nvPr>
        </p:nvSpPr>
        <p:spPr>
          <a:xfrm>
            <a:off x="8436078" y="6231022"/>
            <a:ext cx="609600" cy="296862"/>
          </a:xfrm>
        </p:spPr>
        <p:txBody>
          <a:bodyPr/>
          <a:lstStyle/>
          <a:p>
            <a:fld id="{1D93BD3E-1E9A-4970-A6F7-E7AC52762E0C}" type="slidenum">
              <a:rPr lang="en-US" smtClean="0"/>
              <a:pPr/>
              <a:t>33</a:t>
            </a:fld>
            <a:endParaRPr lang="en-US"/>
          </a:p>
        </p:txBody>
      </p:sp>
      <p:cxnSp>
        <p:nvCxnSpPr>
          <p:cNvPr id="6" name="Straight Connector 5"/>
          <p:cNvCxnSpPr/>
          <p:nvPr/>
        </p:nvCxnSpPr>
        <p:spPr>
          <a:xfrm flipV="1">
            <a:off x="3451123" y="4162937"/>
            <a:ext cx="1813084" cy="552686"/>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3661799" y="3810346"/>
            <a:ext cx="1602409" cy="779931"/>
          </a:xfrm>
          <a:custGeom>
            <a:avLst/>
            <a:gdLst>
              <a:gd name="connsiteX0" fmla="*/ 0 w 2467897"/>
              <a:gd name="connsiteY0" fmla="*/ 1406013 h 1406013"/>
              <a:gd name="connsiteX1" fmla="*/ 422787 w 2467897"/>
              <a:gd name="connsiteY1" fmla="*/ 1248697 h 1406013"/>
              <a:gd name="connsiteX2" fmla="*/ 904568 w 2467897"/>
              <a:gd name="connsiteY2" fmla="*/ 1042219 h 1406013"/>
              <a:gd name="connsiteX3" fmla="*/ 1789471 w 2467897"/>
              <a:gd name="connsiteY3" fmla="*/ 570271 h 1406013"/>
              <a:gd name="connsiteX4" fmla="*/ 2467897 w 2467897"/>
              <a:gd name="connsiteY4" fmla="*/ 0 h 1406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7897" h="1406013">
                <a:moveTo>
                  <a:pt x="0" y="1406013"/>
                </a:moveTo>
                <a:cubicBezTo>
                  <a:pt x="136013" y="1357671"/>
                  <a:pt x="272026" y="1309329"/>
                  <a:pt x="422787" y="1248697"/>
                </a:cubicBezTo>
                <a:cubicBezTo>
                  <a:pt x="573548" y="1188065"/>
                  <a:pt x="676787" y="1155290"/>
                  <a:pt x="904568" y="1042219"/>
                </a:cubicBezTo>
                <a:cubicBezTo>
                  <a:pt x="1132349" y="929148"/>
                  <a:pt x="1528916" y="743974"/>
                  <a:pt x="1789471" y="570271"/>
                </a:cubicBezTo>
                <a:cubicBezTo>
                  <a:pt x="2050026" y="396568"/>
                  <a:pt x="2467897" y="0"/>
                  <a:pt x="2467897" y="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3451123" y="3810346"/>
            <a:ext cx="0" cy="1434516"/>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51123" y="5244862"/>
            <a:ext cx="2042911"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8296" y="4069365"/>
            <a:ext cx="740240" cy="174385"/>
          </a:xfrm>
          <a:prstGeom prst="rect">
            <a:avLst/>
          </a:prstGeom>
          <a:noFill/>
        </p:spPr>
        <p:txBody>
          <a:bodyPr wrap="none" rtlCol="0">
            <a:spAutoFit/>
          </a:bodyPr>
          <a:lstStyle/>
          <a:p>
            <a:r>
              <a:rPr lang="en-US" sz="1000" dirty="0" smtClean="0">
                <a:solidFill>
                  <a:schemeClr val="accent1">
                    <a:lumMod val="75000"/>
                  </a:schemeClr>
                </a:solidFill>
              </a:rPr>
              <a:t>Forecasted Load</a:t>
            </a:r>
            <a:endParaRPr lang="en-US" sz="1000" dirty="0">
              <a:solidFill>
                <a:schemeClr val="accent1">
                  <a:lumMod val="75000"/>
                </a:schemeClr>
              </a:solidFill>
            </a:endParaRPr>
          </a:p>
        </p:txBody>
      </p:sp>
      <p:sp>
        <p:nvSpPr>
          <p:cNvPr id="16" name="TextBox 15"/>
          <p:cNvSpPr txBox="1"/>
          <p:nvPr/>
        </p:nvSpPr>
        <p:spPr>
          <a:xfrm>
            <a:off x="5264207" y="3717283"/>
            <a:ext cx="1008774" cy="174385"/>
          </a:xfrm>
          <a:prstGeom prst="rect">
            <a:avLst/>
          </a:prstGeom>
          <a:noFill/>
        </p:spPr>
        <p:txBody>
          <a:bodyPr wrap="none" rtlCol="0">
            <a:spAutoFit/>
          </a:bodyPr>
          <a:lstStyle/>
          <a:p>
            <a:r>
              <a:rPr lang="en-US" sz="1000" dirty="0" smtClean="0">
                <a:solidFill>
                  <a:schemeClr val="accent1"/>
                </a:solidFill>
              </a:rPr>
              <a:t>Net Load Forecast Error</a:t>
            </a:r>
            <a:endParaRPr lang="en-US" sz="1000" dirty="0">
              <a:solidFill>
                <a:schemeClr val="accent1"/>
              </a:solidFill>
            </a:endParaRPr>
          </a:p>
        </p:txBody>
      </p:sp>
      <p:sp>
        <p:nvSpPr>
          <p:cNvPr id="26" name="Freeform 25"/>
          <p:cNvSpPr/>
          <p:nvPr/>
        </p:nvSpPr>
        <p:spPr>
          <a:xfrm rot="19471244" flipV="1">
            <a:off x="3743908" y="4176965"/>
            <a:ext cx="1602409" cy="779931"/>
          </a:xfrm>
          <a:custGeom>
            <a:avLst/>
            <a:gdLst>
              <a:gd name="connsiteX0" fmla="*/ 0 w 2467897"/>
              <a:gd name="connsiteY0" fmla="*/ 1406013 h 1406013"/>
              <a:gd name="connsiteX1" fmla="*/ 422787 w 2467897"/>
              <a:gd name="connsiteY1" fmla="*/ 1248697 h 1406013"/>
              <a:gd name="connsiteX2" fmla="*/ 904568 w 2467897"/>
              <a:gd name="connsiteY2" fmla="*/ 1042219 h 1406013"/>
              <a:gd name="connsiteX3" fmla="*/ 1789471 w 2467897"/>
              <a:gd name="connsiteY3" fmla="*/ 570271 h 1406013"/>
              <a:gd name="connsiteX4" fmla="*/ 2467897 w 2467897"/>
              <a:gd name="connsiteY4" fmla="*/ 0 h 1406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7897" h="1406013">
                <a:moveTo>
                  <a:pt x="0" y="1406013"/>
                </a:moveTo>
                <a:cubicBezTo>
                  <a:pt x="136013" y="1357671"/>
                  <a:pt x="272026" y="1309329"/>
                  <a:pt x="422787" y="1248697"/>
                </a:cubicBezTo>
                <a:cubicBezTo>
                  <a:pt x="573548" y="1188065"/>
                  <a:pt x="676787" y="1155290"/>
                  <a:pt x="904568" y="1042219"/>
                </a:cubicBezTo>
                <a:cubicBezTo>
                  <a:pt x="1132349" y="929148"/>
                  <a:pt x="1528916" y="743974"/>
                  <a:pt x="1789471" y="570271"/>
                </a:cubicBezTo>
                <a:cubicBezTo>
                  <a:pt x="2050026" y="396568"/>
                  <a:pt x="2467897" y="0"/>
                  <a:pt x="2467897" y="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41481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024401"/>
          </a:xfrm>
        </p:spPr>
        <p:txBody>
          <a:bodyPr/>
          <a:lstStyle/>
          <a:p>
            <a:r>
              <a:rPr lang="en-US" sz="3200" dirty="0" smtClean="0"/>
              <a:t>Forecast Risk and NSRS Sufficiency Monitoring</a:t>
            </a:r>
            <a:endParaRPr lang="en-US" sz="3200" dirty="0"/>
          </a:p>
        </p:txBody>
      </p:sp>
      <p:sp>
        <p:nvSpPr>
          <p:cNvPr id="3" name="Content Placeholder 2"/>
          <p:cNvSpPr>
            <a:spLocks noGrp="1"/>
          </p:cNvSpPr>
          <p:nvPr>
            <p:ph idx="1"/>
          </p:nvPr>
        </p:nvSpPr>
        <p:spPr>
          <a:xfrm>
            <a:off x="304800" y="1391180"/>
            <a:ext cx="8534400" cy="4483409"/>
          </a:xfrm>
        </p:spPr>
        <p:txBody>
          <a:bodyPr/>
          <a:lstStyle/>
          <a:p>
            <a:r>
              <a:rPr lang="en-US" sz="2800" dirty="0" smtClean="0"/>
              <a:t>Reliability Risk </a:t>
            </a:r>
            <a:r>
              <a:rPr lang="en-US" sz="2800" dirty="0"/>
              <a:t>Desk </a:t>
            </a:r>
            <a:r>
              <a:rPr lang="en-US" sz="2800" dirty="0" smtClean="0"/>
              <a:t>will:</a:t>
            </a:r>
            <a:endParaRPr lang="en-US" sz="2800" dirty="0"/>
          </a:p>
          <a:p>
            <a:pPr lvl="1"/>
            <a:r>
              <a:rPr lang="en-US" sz="2400" dirty="0" smtClean="0"/>
              <a:t>Retain </a:t>
            </a:r>
            <a:r>
              <a:rPr lang="en-US" sz="2400" dirty="0"/>
              <a:t>sufficient </a:t>
            </a:r>
            <a:r>
              <a:rPr lang="en-US" sz="2400" dirty="0" smtClean="0"/>
              <a:t>Non-spin </a:t>
            </a:r>
            <a:r>
              <a:rPr lang="en-US" sz="2400" dirty="0"/>
              <a:t>in every hour </a:t>
            </a:r>
            <a:r>
              <a:rPr lang="en-US" sz="2400" dirty="0" smtClean="0"/>
              <a:t>to </a:t>
            </a:r>
            <a:r>
              <a:rPr lang="en-US" sz="2400" dirty="0"/>
              <a:t>cover the higher of: </a:t>
            </a:r>
          </a:p>
          <a:p>
            <a:pPr lvl="2"/>
            <a:r>
              <a:rPr lang="en-US" sz="2000" dirty="0"/>
              <a:t>C</a:t>
            </a:r>
            <a:r>
              <a:rPr lang="en-US" sz="2000" dirty="0" smtClean="0"/>
              <a:t>urrent </a:t>
            </a:r>
            <a:r>
              <a:rPr lang="en-US" sz="2000" dirty="0"/>
              <a:t>level of net load ramp risk or </a:t>
            </a:r>
          </a:p>
          <a:p>
            <a:pPr lvl="2"/>
            <a:r>
              <a:rPr lang="en-US" sz="2000" dirty="0"/>
              <a:t>A</a:t>
            </a:r>
            <a:r>
              <a:rPr lang="en-US" sz="2000" dirty="0" smtClean="0"/>
              <a:t>mount </a:t>
            </a:r>
            <a:r>
              <a:rPr lang="en-US" sz="2000" dirty="0"/>
              <a:t>that will be needed, based on currently expected operating conditions, to restore frequency and recover contingency </a:t>
            </a:r>
            <a:r>
              <a:rPr lang="en-US" sz="2000" dirty="0" smtClean="0"/>
              <a:t>reserves</a:t>
            </a:r>
            <a:endParaRPr lang="en-US" sz="2000" dirty="0"/>
          </a:p>
        </p:txBody>
      </p:sp>
      <p:sp>
        <p:nvSpPr>
          <p:cNvPr id="4" name="Slide Number Placeholder 3"/>
          <p:cNvSpPr>
            <a:spLocks noGrp="1"/>
          </p:cNvSpPr>
          <p:nvPr>
            <p:ph type="sldNum" sz="quarter" idx="4"/>
          </p:nvPr>
        </p:nvSpPr>
        <p:spPr>
          <a:xfrm>
            <a:off x="8436078" y="6231022"/>
            <a:ext cx="609600" cy="296862"/>
          </a:xfrm>
        </p:spPr>
        <p:txBody>
          <a:bodyPr/>
          <a:lstStyle/>
          <a:p>
            <a:fld id="{1D93BD3E-1E9A-4970-A6F7-E7AC52762E0C}" type="slidenum">
              <a:rPr lang="en-US" smtClean="0"/>
              <a:pPr/>
              <a:t>34</a:t>
            </a:fld>
            <a:endParaRPr lang="en-US"/>
          </a:p>
        </p:txBody>
      </p:sp>
      <p:cxnSp>
        <p:nvCxnSpPr>
          <p:cNvPr id="6" name="Straight Connector 5"/>
          <p:cNvCxnSpPr/>
          <p:nvPr/>
        </p:nvCxnSpPr>
        <p:spPr>
          <a:xfrm flipV="1">
            <a:off x="3451123" y="4577150"/>
            <a:ext cx="1813084" cy="552686"/>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3661799" y="4224559"/>
            <a:ext cx="1602409" cy="779931"/>
          </a:xfrm>
          <a:custGeom>
            <a:avLst/>
            <a:gdLst>
              <a:gd name="connsiteX0" fmla="*/ 0 w 2467897"/>
              <a:gd name="connsiteY0" fmla="*/ 1406013 h 1406013"/>
              <a:gd name="connsiteX1" fmla="*/ 422787 w 2467897"/>
              <a:gd name="connsiteY1" fmla="*/ 1248697 h 1406013"/>
              <a:gd name="connsiteX2" fmla="*/ 904568 w 2467897"/>
              <a:gd name="connsiteY2" fmla="*/ 1042219 h 1406013"/>
              <a:gd name="connsiteX3" fmla="*/ 1789471 w 2467897"/>
              <a:gd name="connsiteY3" fmla="*/ 570271 h 1406013"/>
              <a:gd name="connsiteX4" fmla="*/ 2467897 w 2467897"/>
              <a:gd name="connsiteY4" fmla="*/ 0 h 1406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7897" h="1406013">
                <a:moveTo>
                  <a:pt x="0" y="1406013"/>
                </a:moveTo>
                <a:cubicBezTo>
                  <a:pt x="136013" y="1357671"/>
                  <a:pt x="272026" y="1309329"/>
                  <a:pt x="422787" y="1248697"/>
                </a:cubicBezTo>
                <a:cubicBezTo>
                  <a:pt x="573548" y="1188065"/>
                  <a:pt x="676787" y="1155290"/>
                  <a:pt x="904568" y="1042219"/>
                </a:cubicBezTo>
                <a:cubicBezTo>
                  <a:pt x="1132349" y="929148"/>
                  <a:pt x="1528916" y="743974"/>
                  <a:pt x="1789471" y="570271"/>
                </a:cubicBezTo>
                <a:cubicBezTo>
                  <a:pt x="2050026" y="396568"/>
                  <a:pt x="2467897" y="0"/>
                  <a:pt x="2467897" y="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3451123" y="4224559"/>
            <a:ext cx="0" cy="1434516"/>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51123" y="5659075"/>
            <a:ext cx="2042911"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8296" y="4483578"/>
            <a:ext cx="740240" cy="174385"/>
          </a:xfrm>
          <a:prstGeom prst="rect">
            <a:avLst/>
          </a:prstGeom>
          <a:noFill/>
        </p:spPr>
        <p:txBody>
          <a:bodyPr wrap="none" rtlCol="0">
            <a:spAutoFit/>
          </a:bodyPr>
          <a:lstStyle/>
          <a:p>
            <a:r>
              <a:rPr lang="en-US" sz="1000" dirty="0" smtClean="0">
                <a:solidFill>
                  <a:schemeClr val="accent1">
                    <a:lumMod val="75000"/>
                  </a:schemeClr>
                </a:solidFill>
              </a:rPr>
              <a:t>Forecasted Load</a:t>
            </a:r>
            <a:endParaRPr lang="en-US" sz="1000" dirty="0">
              <a:solidFill>
                <a:schemeClr val="accent1">
                  <a:lumMod val="75000"/>
                </a:schemeClr>
              </a:solidFill>
            </a:endParaRPr>
          </a:p>
        </p:txBody>
      </p:sp>
      <p:sp>
        <p:nvSpPr>
          <p:cNvPr id="16" name="TextBox 15"/>
          <p:cNvSpPr txBox="1"/>
          <p:nvPr/>
        </p:nvSpPr>
        <p:spPr>
          <a:xfrm>
            <a:off x="5264207" y="4131496"/>
            <a:ext cx="1008774" cy="174385"/>
          </a:xfrm>
          <a:prstGeom prst="rect">
            <a:avLst/>
          </a:prstGeom>
          <a:noFill/>
        </p:spPr>
        <p:txBody>
          <a:bodyPr wrap="none" rtlCol="0">
            <a:spAutoFit/>
          </a:bodyPr>
          <a:lstStyle/>
          <a:p>
            <a:r>
              <a:rPr lang="en-US" sz="1000" dirty="0" smtClean="0">
                <a:solidFill>
                  <a:schemeClr val="accent1"/>
                </a:solidFill>
              </a:rPr>
              <a:t>Net Load Forecast Error</a:t>
            </a:r>
            <a:endParaRPr lang="en-US" sz="1000" dirty="0">
              <a:solidFill>
                <a:schemeClr val="accent1"/>
              </a:solidFill>
            </a:endParaRPr>
          </a:p>
        </p:txBody>
      </p:sp>
      <p:sp>
        <p:nvSpPr>
          <p:cNvPr id="26" name="Freeform 25"/>
          <p:cNvSpPr/>
          <p:nvPr/>
        </p:nvSpPr>
        <p:spPr>
          <a:xfrm rot="19471244" flipV="1">
            <a:off x="3743908" y="4591178"/>
            <a:ext cx="1602409" cy="779931"/>
          </a:xfrm>
          <a:custGeom>
            <a:avLst/>
            <a:gdLst>
              <a:gd name="connsiteX0" fmla="*/ 0 w 2467897"/>
              <a:gd name="connsiteY0" fmla="*/ 1406013 h 1406013"/>
              <a:gd name="connsiteX1" fmla="*/ 422787 w 2467897"/>
              <a:gd name="connsiteY1" fmla="*/ 1248697 h 1406013"/>
              <a:gd name="connsiteX2" fmla="*/ 904568 w 2467897"/>
              <a:gd name="connsiteY2" fmla="*/ 1042219 h 1406013"/>
              <a:gd name="connsiteX3" fmla="*/ 1789471 w 2467897"/>
              <a:gd name="connsiteY3" fmla="*/ 570271 h 1406013"/>
              <a:gd name="connsiteX4" fmla="*/ 2467897 w 2467897"/>
              <a:gd name="connsiteY4" fmla="*/ 0 h 1406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7897" h="1406013">
                <a:moveTo>
                  <a:pt x="0" y="1406013"/>
                </a:moveTo>
                <a:cubicBezTo>
                  <a:pt x="136013" y="1357671"/>
                  <a:pt x="272026" y="1309329"/>
                  <a:pt x="422787" y="1248697"/>
                </a:cubicBezTo>
                <a:cubicBezTo>
                  <a:pt x="573548" y="1188065"/>
                  <a:pt x="676787" y="1155290"/>
                  <a:pt x="904568" y="1042219"/>
                </a:cubicBezTo>
                <a:cubicBezTo>
                  <a:pt x="1132349" y="929148"/>
                  <a:pt x="1528916" y="743974"/>
                  <a:pt x="1789471" y="570271"/>
                </a:cubicBezTo>
                <a:cubicBezTo>
                  <a:pt x="2050026" y="396568"/>
                  <a:pt x="2467897" y="0"/>
                  <a:pt x="2467897" y="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29387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Intra-hour </a:t>
            </a:r>
            <a:r>
              <a:rPr lang="en-US" sz="3200" dirty="0" smtClean="0"/>
              <a:t>Resource Monitoring</a:t>
            </a:r>
            <a:endParaRPr lang="en-US" sz="3200" dirty="0"/>
          </a:p>
        </p:txBody>
      </p:sp>
      <p:sp>
        <p:nvSpPr>
          <p:cNvPr id="3" name="Content Placeholder 2"/>
          <p:cNvSpPr>
            <a:spLocks noGrp="1"/>
          </p:cNvSpPr>
          <p:nvPr>
            <p:ph idx="1"/>
          </p:nvPr>
        </p:nvSpPr>
        <p:spPr>
          <a:xfrm>
            <a:off x="304800" y="814633"/>
            <a:ext cx="8534400" cy="5333741"/>
          </a:xfrm>
        </p:spPr>
        <p:txBody>
          <a:bodyPr/>
          <a:lstStyle/>
          <a:p>
            <a:r>
              <a:rPr lang="en-US" sz="2800" dirty="0" smtClean="0"/>
              <a:t>Reliability </a:t>
            </a:r>
            <a:r>
              <a:rPr lang="en-US" sz="2800" dirty="0"/>
              <a:t>Risk Desk </a:t>
            </a:r>
            <a:r>
              <a:rPr lang="en-US" sz="2800" dirty="0" smtClean="0"/>
              <a:t>will:</a:t>
            </a:r>
            <a:endParaRPr lang="en-US" sz="2800" dirty="0"/>
          </a:p>
          <a:p>
            <a:pPr lvl="1"/>
            <a:r>
              <a:rPr lang="en-US" sz="2400" dirty="0"/>
              <a:t>Monitor the </a:t>
            </a:r>
            <a:r>
              <a:rPr lang="en-US" sz="2400" dirty="0" smtClean="0"/>
              <a:t>short-term Load, wind and solar forecasts</a:t>
            </a:r>
          </a:p>
          <a:p>
            <a:pPr lvl="2"/>
            <a:r>
              <a:rPr lang="en-US" sz="2200" dirty="0" smtClean="0"/>
              <a:t>Intra-hour </a:t>
            </a:r>
            <a:r>
              <a:rPr lang="en-US" sz="2200" dirty="0"/>
              <a:t>net load patterns due to load/wind/solar </a:t>
            </a:r>
            <a:r>
              <a:rPr lang="en-US" sz="2200" dirty="0" smtClean="0"/>
              <a:t>can </a:t>
            </a:r>
            <a:r>
              <a:rPr lang="en-US" sz="2200" dirty="0"/>
              <a:t>be vastly different even with same hourly average values. </a:t>
            </a:r>
          </a:p>
          <a:p>
            <a:pPr lvl="1"/>
            <a:r>
              <a:rPr lang="en-US" sz="2400" dirty="0" smtClean="0"/>
              <a:t>Monitor the adequacy </a:t>
            </a:r>
            <a:r>
              <a:rPr lang="en-US" sz="2400" dirty="0"/>
              <a:t>of available </a:t>
            </a:r>
            <a:r>
              <a:rPr lang="en-US" sz="2400" dirty="0" smtClean="0"/>
              <a:t>generation and reserves </a:t>
            </a:r>
            <a:r>
              <a:rPr lang="en-US" sz="2400" dirty="0"/>
              <a:t>to cover the expected volatility in </a:t>
            </a:r>
            <a:r>
              <a:rPr lang="en-US" sz="2400" dirty="0" smtClean="0"/>
              <a:t>short-term net load over </a:t>
            </a:r>
            <a:r>
              <a:rPr lang="en-US" sz="2400" dirty="0"/>
              <a:t>the next 60 minutes and identify </a:t>
            </a:r>
            <a:r>
              <a:rPr lang="en-US" sz="2400" dirty="0" smtClean="0"/>
              <a:t>sub-hourly intervals </a:t>
            </a:r>
            <a:r>
              <a:rPr lang="en-US" sz="2400" dirty="0"/>
              <a:t>with </a:t>
            </a:r>
            <a:r>
              <a:rPr lang="en-US" sz="2400" dirty="0" smtClean="0"/>
              <a:t>insufficiency</a:t>
            </a:r>
          </a:p>
          <a:p>
            <a:pPr lvl="1"/>
            <a:r>
              <a:rPr lang="en-US" sz="2400" dirty="0" smtClean="0"/>
              <a:t>Tools for this functionality still under development </a:t>
            </a:r>
            <a:endParaRPr lang="en-US" sz="2400" dirty="0"/>
          </a:p>
        </p:txBody>
      </p:sp>
      <p:sp>
        <p:nvSpPr>
          <p:cNvPr id="4" name="Slide Number Placeholder 3"/>
          <p:cNvSpPr>
            <a:spLocks noGrp="1"/>
          </p:cNvSpPr>
          <p:nvPr>
            <p:ph type="sldNum" sz="quarter" idx="4"/>
          </p:nvPr>
        </p:nvSpPr>
        <p:spPr>
          <a:xfrm>
            <a:off x="8534400" y="6172200"/>
            <a:ext cx="609600" cy="296863"/>
          </a:xfrm>
          <a:prstGeom prst="rect">
            <a:avLst/>
          </a:prstGeom>
        </p:spPr>
        <p:txBody>
          <a:bodyPr/>
          <a:lstStyle/>
          <a:p>
            <a:fld id="{1D93BD3E-1E9A-4970-A6F7-E7AC52762E0C}" type="slidenum">
              <a:rPr lang="en-US" smtClean="0">
                <a:solidFill>
                  <a:prstClr val="black"/>
                </a:solidFill>
              </a:rPr>
              <a:pPr/>
              <a:t>35</a:t>
            </a:fld>
            <a:endParaRPr lang="en-US">
              <a:solidFill>
                <a:prstClr val="black"/>
              </a:solidFill>
            </a:endParaRPr>
          </a:p>
        </p:txBody>
      </p:sp>
      <p:grpSp>
        <p:nvGrpSpPr>
          <p:cNvPr id="19" name="Group 18"/>
          <p:cNvGrpSpPr/>
          <p:nvPr/>
        </p:nvGrpSpPr>
        <p:grpSpPr>
          <a:xfrm>
            <a:off x="1788682" y="4644335"/>
            <a:ext cx="5350326" cy="846731"/>
            <a:chOff x="1788682" y="4644335"/>
            <a:chExt cx="5350326" cy="846731"/>
          </a:xfrm>
        </p:grpSpPr>
        <p:grpSp>
          <p:nvGrpSpPr>
            <p:cNvPr id="6" name="Group 5"/>
            <p:cNvGrpSpPr/>
            <p:nvPr/>
          </p:nvGrpSpPr>
          <p:grpSpPr>
            <a:xfrm>
              <a:off x="1788682" y="4659837"/>
              <a:ext cx="869983" cy="831229"/>
              <a:chOff x="826169" y="3176336"/>
              <a:chExt cx="916004" cy="914400"/>
            </a:xfrm>
          </p:grpSpPr>
          <p:sp>
            <p:nvSpPr>
              <p:cNvPr id="16" name="Rectangle 15"/>
              <p:cNvSpPr/>
              <p:nvPr/>
            </p:nvSpPr>
            <p:spPr>
              <a:xfrm>
                <a:off x="827773" y="3176336"/>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7" name="Rectangle 16"/>
              <p:cNvSpPr/>
              <p:nvPr/>
            </p:nvSpPr>
            <p:spPr>
              <a:xfrm>
                <a:off x="826169" y="3628724"/>
                <a:ext cx="916004" cy="462012"/>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grpSp>
          <p:nvGrpSpPr>
            <p:cNvPr id="7" name="Group 6"/>
            <p:cNvGrpSpPr/>
            <p:nvPr/>
          </p:nvGrpSpPr>
          <p:grpSpPr>
            <a:xfrm>
              <a:off x="3279940" y="4647893"/>
              <a:ext cx="875886" cy="831229"/>
              <a:chOff x="2647150" y="3163197"/>
              <a:chExt cx="922219" cy="914400"/>
            </a:xfrm>
          </p:grpSpPr>
          <p:sp>
            <p:nvSpPr>
              <p:cNvPr id="14" name="Rectangle 13"/>
              <p:cNvSpPr/>
              <p:nvPr/>
            </p:nvSpPr>
            <p:spPr>
              <a:xfrm>
                <a:off x="2654969" y="3163197"/>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ight Triangle 14"/>
              <p:cNvSpPr/>
              <p:nvPr/>
            </p:nvSpPr>
            <p:spPr>
              <a:xfrm>
                <a:off x="2647150" y="3163197"/>
                <a:ext cx="922219" cy="914399"/>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grpSp>
          <p:nvGrpSpPr>
            <p:cNvPr id="8" name="Group 7"/>
            <p:cNvGrpSpPr/>
            <p:nvPr/>
          </p:nvGrpSpPr>
          <p:grpSpPr>
            <a:xfrm>
              <a:off x="4777102" y="4644335"/>
              <a:ext cx="872172" cy="838337"/>
              <a:chOff x="3972672" y="3159283"/>
              <a:chExt cx="918309" cy="922219"/>
            </a:xfrm>
          </p:grpSpPr>
          <p:sp>
            <p:nvSpPr>
              <p:cNvPr id="12" name="Rectangle 11"/>
              <p:cNvSpPr/>
              <p:nvPr/>
            </p:nvSpPr>
            <p:spPr>
              <a:xfrm rot="16200000">
                <a:off x="3976581" y="3163193"/>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ight Triangle 12"/>
              <p:cNvSpPr/>
              <p:nvPr/>
            </p:nvSpPr>
            <p:spPr>
              <a:xfrm rot="16200000">
                <a:off x="3968762" y="3163193"/>
                <a:ext cx="922219" cy="914399"/>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grpSp>
          <p:nvGrpSpPr>
            <p:cNvPr id="9" name="Group 8"/>
            <p:cNvGrpSpPr/>
            <p:nvPr/>
          </p:nvGrpSpPr>
          <p:grpSpPr>
            <a:xfrm>
              <a:off x="6270548" y="4647888"/>
              <a:ext cx="868460" cy="831229"/>
              <a:chOff x="7116745" y="2363092"/>
              <a:chExt cx="914400" cy="914400"/>
            </a:xfrm>
          </p:grpSpPr>
          <p:sp>
            <p:nvSpPr>
              <p:cNvPr id="10" name="Rectangle 9"/>
              <p:cNvSpPr/>
              <p:nvPr/>
            </p:nvSpPr>
            <p:spPr>
              <a:xfrm rot="16200000">
                <a:off x="7116745" y="2363092"/>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Isosceles Triangle 10"/>
              <p:cNvSpPr/>
              <p:nvPr/>
            </p:nvSpPr>
            <p:spPr>
              <a:xfrm>
                <a:off x="7120655" y="2376236"/>
                <a:ext cx="910490" cy="90125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pSp>
      </p:grpSp>
    </p:spTree>
    <p:extLst>
      <p:ext uri="{BB962C8B-B14F-4D97-AF65-F5344CB8AC3E}">
        <p14:creationId xmlns:p14="http://schemas.microsoft.com/office/powerpoint/2010/main" val="26780726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Operating Actions</a:t>
            </a:r>
            <a:endParaRPr lang="en-US" sz="3200" dirty="0"/>
          </a:p>
        </p:txBody>
      </p:sp>
      <p:sp>
        <p:nvSpPr>
          <p:cNvPr id="3" name="Content Placeholder 2"/>
          <p:cNvSpPr>
            <a:spLocks noGrp="1"/>
          </p:cNvSpPr>
          <p:nvPr>
            <p:ph idx="1"/>
          </p:nvPr>
        </p:nvSpPr>
        <p:spPr>
          <a:xfrm>
            <a:off x="304800" y="895927"/>
            <a:ext cx="8534400" cy="5263333"/>
          </a:xfrm>
        </p:spPr>
        <p:txBody>
          <a:bodyPr/>
          <a:lstStyle/>
          <a:p>
            <a:r>
              <a:rPr lang="en-US" sz="2800" dirty="0"/>
              <a:t>Implementation of new desk should be almost imperceptible to stakeholders</a:t>
            </a:r>
          </a:p>
          <a:p>
            <a:pPr lvl="1"/>
            <a:r>
              <a:rPr lang="en-US" sz="2400" dirty="0"/>
              <a:t>Additional analysis and monitoring to support current activities of existing desks</a:t>
            </a:r>
          </a:p>
          <a:p>
            <a:pPr lvl="1"/>
            <a:r>
              <a:rPr lang="en-US" sz="2400" dirty="0"/>
              <a:t>Type and volume of resulting operating actions is not expected to change </a:t>
            </a:r>
            <a:r>
              <a:rPr lang="en-US" sz="2400" dirty="0" smtClean="0"/>
              <a:t>significantly</a:t>
            </a:r>
          </a:p>
          <a:p>
            <a:r>
              <a:rPr lang="en-US" sz="2800" dirty="0"/>
              <a:t>If additional resources are required to cover risk, will use existing tools and processes</a:t>
            </a:r>
          </a:p>
          <a:p>
            <a:pPr lvl="1"/>
            <a:r>
              <a:rPr lang="en-US" sz="2400" dirty="0"/>
              <a:t>Order of actions are:</a:t>
            </a:r>
          </a:p>
          <a:p>
            <a:pPr lvl="2"/>
            <a:r>
              <a:rPr lang="en-US" sz="2200" dirty="0"/>
              <a:t>Market responds</a:t>
            </a:r>
          </a:p>
          <a:p>
            <a:pPr lvl="2"/>
            <a:r>
              <a:rPr lang="en-US" sz="2200" dirty="0"/>
              <a:t>Procure additional A/S as time permits</a:t>
            </a:r>
          </a:p>
          <a:p>
            <a:pPr lvl="2"/>
            <a:r>
              <a:rPr lang="en-US" sz="2200" dirty="0"/>
              <a:t>RUC only as necessary maintain reliability</a:t>
            </a:r>
          </a:p>
          <a:p>
            <a:endParaRPr lang="en-US" dirty="0"/>
          </a:p>
        </p:txBody>
      </p:sp>
      <p:sp>
        <p:nvSpPr>
          <p:cNvPr id="5" name="Slide Number Placeholder 4"/>
          <p:cNvSpPr>
            <a:spLocks noGrp="1"/>
          </p:cNvSpPr>
          <p:nvPr>
            <p:ph type="sldNum" sz="quarter" idx="4"/>
          </p:nvPr>
        </p:nvSpPr>
        <p:spPr/>
        <p:txBody>
          <a:bodyPr/>
          <a:lstStyle/>
          <a:p>
            <a:fld id="{BF9255D1-ED6A-45C1-9B5B-164E1A3AABEA}" type="slidenum">
              <a:rPr lang="en-US" smtClean="0"/>
              <a:pPr/>
              <a:t>36</a:t>
            </a:fld>
            <a:endParaRPr lang="en-US" dirty="0"/>
          </a:p>
        </p:txBody>
      </p:sp>
    </p:spTree>
    <p:extLst>
      <p:ext uri="{BB962C8B-B14F-4D97-AF65-F5344CB8AC3E}">
        <p14:creationId xmlns:p14="http://schemas.microsoft.com/office/powerpoint/2010/main" val="26501333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Objectives</a:t>
            </a:r>
            <a:endParaRPr lang="en-US" sz="3200" dirty="0"/>
          </a:p>
        </p:txBody>
      </p:sp>
      <p:sp>
        <p:nvSpPr>
          <p:cNvPr id="3" name="Content Placeholder 2"/>
          <p:cNvSpPr>
            <a:spLocks noGrp="1"/>
          </p:cNvSpPr>
          <p:nvPr>
            <p:ph idx="1"/>
          </p:nvPr>
        </p:nvSpPr>
        <p:spPr/>
        <p:txBody>
          <a:bodyPr/>
          <a:lstStyle/>
          <a:p>
            <a:r>
              <a:rPr lang="en-US" sz="2800" dirty="0" smtClean="0"/>
              <a:t>List the four traditional risks that Operators encounter.</a:t>
            </a:r>
          </a:p>
          <a:p>
            <a:r>
              <a:rPr lang="en-US" sz="2800" dirty="0" smtClean="0"/>
              <a:t>Identify how risk assessment is performed.</a:t>
            </a:r>
          </a:p>
          <a:p>
            <a:r>
              <a:rPr lang="en-US" sz="2800" dirty="0" smtClean="0"/>
              <a:t>List the four stages of frequency response due to a generating unit loss.</a:t>
            </a:r>
          </a:p>
          <a:p>
            <a:r>
              <a:rPr lang="en-US" sz="2800" dirty="0" smtClean="0"/>
              <a:t>Identify which type of generating units can provide system inertia.</a:t>
            </a:r>
          </a:p>
          <a:p>
            <a:r>
              <a:rPr lang="en-US" sz="2800" dirty="0" smtClean="0"/>
              <a:t>Recall ERCOTs Critical Inertia level.</a:t>
            </a:r>
          </a:p>
          <a:p>
            <a:r>
              <a:rPr lang="en-US" sz="2800" dirty="0" smtClean="0"/>
              <a:t>List the Reliability Risk Desk tasks.</a:t>
            </a:r>
            <a:endParaRPr lang="en-US" sz="2800" dirty="0"/>
          </a:p>
        </p:txBody>
      </p:sp>
      <p:sp>
        <p:nvSpPr>
          <p:cNvPr id="4" name="Slide Number Placeholder 3"/>
          <p:cNvSpPr>
            <a:spLocks noGrp="1"/>
          </p:cNvSpPr>
          <p:nvPr>
            <p:ph type="sldNum" sz="quarter" idx="4"/>
          </p:nvPr>
        </p:nvSpPr>
        <p:spPr/>
        <p:txBody>
          <a:bodyPr/>
          <a:lstStyle/>
          <a:p>
            <a:fld id="{BF9255D1-ED6A-45C1-9B5B-164E1A3AABEA}" type="slidenum">
              <a:rPr lang="en-US" smtClean="0"/>
              <a:pPr/>
              <a:t>37</a:t>
            </a:fld>
            <a:endParaRPr lang="en-US" dirty="0"/>
          </a:p>
        </p:txBody>
      </p:sp>
    </p:spTree>
    <p:extLst>
      <p:ext uri="{BB962C8B-B14F-4D97-AF65-F5344CB8AC3E}">
        <p14:creationId xmlns:p14="http://schemas.microsoft.com/office/powerpoint/2010/main" val="2252022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458200" cy="1600200"/>
          </a:xfrm>
        </p:spPr>
        <p:txBody>
          <a:bodyPr/>
          <a:lstStyle/>
          <a:p>
            <a:pPr algn="ctr"/>
            <a:r>
              <a:rPr lang="en-US" sz="3600" dirty="0" smtClean="0"/>
              <a:t>Questions?</a:t>
            </a:r>
            <a:endParaRPr lang="en-US" sz="3600" dirty="0"/>
          </a:p>
        </p:txBody>
      </p:sp>
      <p:sp>
        <p:nvSpPr>
          <p:cNvPr id="4" name="Slide Number Placeholder 3"/>
          <p:cNvSpPr>
            <a:spLocks noGrp="1"/>
          </p:cNvSpPr>
          <p:nvPr>
            <p:ph type="sldNum" sz="quarter" idx="4"/>
          </p:nvPr>
        </p:nvSpPr>
        <p:spPr>
          <a:xfrm>
            <a:off x="8436078" y="6231022"/>
            <a:ext cx="609600" cy="296862"/>
          </a:xfrm>
        </p:spPr>
        <p:txBody>
          <a:bodyPr/>
          <a:lstStyle/>
          <a:p>
            <a:fld id="{1D93BD3E-1E9A-4970-A6F7-E7AC52762E0C}" type="slidenum">
              <a:rPr lang="en-US" smtClean="0"/>
              <a:pPr/>
              <a:t>38</a:t>
            </a:fld>
            <a:endParaRPr lang="en-US"/>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Traditional Operational Risks</a:t>
            </a:r>
            <a:endParaRPr lang="en-US" sz="3200" dirty="0"/>
          </a:p>
        </p:txBody>
      </p:sp>
      <p:sp>
        <p:nvSpPr>
          <p:cNvPr id="61" name="TextBox 60"/>
          <p:cNvSpPr txBox="1"/>
          <p:nvPr/>
        </p:nvSpPr>
        <p:spPr>
          <a:xfrm>
            <a:off x="97393" y="988159"/>
            <a:ext cx="1626023" cy="1015663"/>
          </a:xfrm>
          <a:prstGeom prst="rect">
            <a:avLst/>
          </a:prstGeom>
          <a:solidFill>
            <a:schemeClr val="bg1"/>
          </a:solidFill>
        </p:spPr>
        <p:txBody>
          <a:bodyPr wrap="none" rtlCol="0">
            <a:spAutoFit/>
          </a:bodyPr>
          <a:lstStyle/>
          <a:p>
            <a:pPr algn="ctr"/>
            <a:r>
              <a:rPr lang="en-US" sz="2000" dirty="0" smtClean="0">
                <a:solidFill>
                  <a:schemeClr val="accent1"/>
                </a:solidFill>
              </a:rPr>
              <a:t>Operational</a:t>
            </a:r>
          </a:p>
          <a:p>
            <a:pPr algn="ctr"/>
            <a:r>
              <a:rPr lang="en-US" sz="2000" dirty="0" smtClean="0">
                <a:solidFill>
                  <a:schemeClr val="accent1"/>
                </a:solidFill>
              </a:rPr>
              <a:t>Monitoring</a:t>
            </a:r>
          </a:p>
          <a:p>
            <a:pPr algn="ctr"/>
            <a:r>
              <a:rPr lang="en-US" sz="2000" dirty="0" smtClean="0">
                <a:solidFill>
                  <a:schemeClr val="accent1"/>
                </a:solidFill>
              </a:rPr>
              <a:t>and Analysis</a:t>
            </a:r>
            <a:endParaRPr lang="en-US" sz="2000" dirty="0">
              <a:solidFill>
                <a:schemeClr val="accent1"/>
              </a:solidFill>
            </a:endParaRPr>
          </a:p>
        </p:txBody>
      </p:sp>
      <p:sp>
        <p:nvSpPr>
          <p:cNvPr id="62" name="Content Placeholder 2"/>
          <p:cNvSpPr>
            <a:spLocks noGrp="1"/>
          </p:cNvSpPr>
          <p:nvPr>
            <p:ph idx="1"/>
          </p:nvPr>
        </p:nvSpPr>
        <p:spPr>
          <a:xfrm>
            <a:off x="3957408" y="932527"/>
            <a:ext cx="4963071" cy="4969557"/>
          </a:xfrm>
        </p:spPr>
        <p:txBody>
          <a:bodyPr/>
          <a:lstStyle/>
          <a:p>
            <a:pPr algn="l">
              <a:spcBef>
                <a:spcPts val="0"/>
              </a:spcBef>
            </a:pPr>
            <a:r>
              <a:rPr lang="en-US" sz="3200" dirty="0" smtClean="0">
                <a:solidFill>
                  <a:schemeClr val="tx2"/>
                </a:solidFill>
              </a:rPr>
              <a:t>Control Room primarily assesses risk to operational reliability through:</a:t>
            </a:r>
          </a:p>
          <a:p>
            <a:pPr lvl="1" algn="l">
              <a:spcBef>
                <a:spcPts val="0"/>
              </a:spcBef>
            </a:pPr>
            <a:r>
              <a:rPr lang="en-US" sz="2800" dirty="0" smtClean="0">
                <a:solidFill>
                  <a:schemeClr val="tx2"/>
                </a:solidFill>
              </a:rPr>
              <a:t>Contingency Analysis</a:t>
            </a:r>
          </a:p>
          <a:p>
            <a:pPr lvl="1" algn="l">
              <a:spcBef>
                <a:spcPts val="0"/>
              </a:spcBef>
            </a:pPr>
            <a:r>
              <a:rPr lang="en-US" sz="2800" dirty="0" smtClean="0">
                <a:solidFill>
                  <a:schemeClr val="tx2"/>
                </a:solidFill>
              </a:rPr>
              <a:t>Operating reserves</a:t>
            </a:r>
          </a:p>
          <a:p>
            <a:pPr lvl="1" algn="l">
              <a:spcBef>
                <a:spcPts val="0"/>
              </a:spcBef>
            </a:pPr>
            <a:r>
              <a:rPr lang="en-US" sz="2800" dirty="0" smtClean="0">
                <a:solidFill>
                  <a:schemeClr val="tx2"/>
                </a:solidFill>
              </a:rPr>
              <a:t>Informed, experienced operator judgment </a:t>
            </a:r>
          </a:p>
          <a:p>
            <a:pPr lvl="1" algn="l">
              <a:spcBef>
                <a:spcPts val="0"/>
              </a:spcBef>
            </a:pPr>
            <a:endParaRPr lang="en-US" dirty="0" smtClean="0">
              <a:solidFill>
                <a:schemeClr val="tx2"/>
              </a:solidFill>
            </a:endParaRPr>
          </a:p>
          <a:p>
            <a:pPr lvl="1" algn="l"/>
            <a:endParaRPr lang="en-US" sz="2000" dirty="0" smtClean="0">
              <a:solidFill>
                <a:schemeClr val="tx2"/>
              </a:solidFill>
            </a:endParaRPr>
          </a:p>
        </p:txBody>
      </p:sp>
      <p:sp>
        <p:nvSpPr>
          <p:cNvPr id="63" name="Shape 62"/>
          <p:cNvSpPr/>
          <p:nvPr/>
        </p:nvSpPr>
        <p:spPr>
          <a:xfrm>
            <a:off x="1273937" y="281834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65" name="Oval 64"/>
          <p:cNvSpPr/>
          <p:nvPr/>
        </p:nvSpPr>
        <p:spPr>
          <a:xfrm>
            <a:off x="2143074" y="1590955"/>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2870402" y="1700835"/>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1525421" y="2019202"/>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033397" y="310250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2033397" y="2114995"/>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2870402" y="2230508"/>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726014" y="1661224"/>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538487" y="2753140"/>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1409973" y="2501562"/>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101301" y="2878928"/>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2672696" y="1480248"/>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2122870" y="2843544"/>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2727534" y="3339163"/>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2700116" y="2047378"/>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1799036" y="32095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1962684" y="1495991"/>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2918026" y="317334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2003957" y="19318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p:txBody>
          <a:bodyPr/>
          <a:lstStyle/>
          <a:p>
            <a:fld id="{BF9255D1-ED6A-45C1-9B5B-164E1A3AABEA}" type="slidenum">
              <a:rPr lang="en-US" smtClean="0"/>
              <a:pPr/>
              <a:t>4</a:t>
            </a:fld>
            <a:endParaRPr lang="en-US" dirty="0"/>
          </a:p>
        </p:txBody>
      </p:sp>
      <p:sp>
        <p:nvSpPr>
          <p:cNvPr id="26" name="TextBox 25"/>
          <p:cNvSpPr txBox="1"/>
          <p:nvPr/>
        </p:nvSpPr>
        <p:spPr>
          <a:xfrm>
            <a:off x="1584827" y="4824866"/>
            <a:ext cx="1983236" cy="1077218"/>
          </a:xfrm>
          <a:prstGeom prst="rect">
            <a:avLst/>
          </a:prstGeom>
          <a:noFill/>
        </p:spPr>
        <p:txBody>
          <a:bodyPr wrap="none" rtlCol="0">
            <a:spAutoFit/>
          </a:bodyPr>
          <a:lstStyle/>
          <a:p>
            <a:pPr algn="ctr"/>
            <a:r>
              <a:rPr lang="en-US" sz="3200" dirty="0" smtClean="0">
                <a:solidFill>
                  <a:schemeClr val="accent1"/>
                </a:solidFill>
              </a:rPr>
              <a:t>Operating</a:t>
            </a:r>
          </a:p>
          <a:p>
            <a:pPr algn="ctr"/>
            <a:r>
              <a:rPr lang="en-US" sz="3200" dirty="0" smtClean="0">
                <a:solidFill>
                  <a:schemeClr val="accent1"/>
                </a:solidFill>
              </a:rPr>
              <a:t>Actions</a:t>
            </a:r>
            <a:endParaRPr lang="en-US" sz="3200" dirty="0">
              <a:solidFill>
                <a:schemeClr val="accent1"/>
              </a:solidFill>
            </a:endParaRPr>
          </a:p>
        </p:txBody>
      </p:sp>
    </p:spTree>
    <p:extLst>
      <p:ext uri="{BB962C8B-B14F-4D97-AF65-F5344CB8AC3E}">
        <p14:creationId xmlns:p14="http://schemas.microsoft.com/office/powerpoint/2010/main" val="383777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Evolving Risks</a:t>
            </a:r>
            <a:endParaRPr lang="en-US" sz="3200" dirty="0"/>
          </a:p>
        </p:txBody>
      </p:sp>
      <p:sp>
        <p:nvSpPr>
          <p:cNvPr id="56" name="Shape 55"/>
          <p:cNvSpPr/>
          <p:nvPr/>
        </p:nvSpPr>
        <p:spPr>
          <a:xfrm>
            <a:off x="6454412" y="280558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29" name="Shape 28"/>
          <p:cNvSpPr/>
          <p:nvPr/>
        </p:nvSpPr>
        <p:spPr>
          <a:xfrm>
            <a:off x="3031617" y="281834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5" name="Oval 4"/>
          <p:cNvSpPr/>
          <p:nvPr/>
        </p:nvSpPr>
        <p:spPr>
          <a:xfrm>
            <a:off x="3900754" y="1590955"/>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28082" y="1700835"/>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83101" y="2019202"/>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91077" y="310250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91077" y="2114995"/>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28082" y="2230508"/>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483694" y="1661224"/>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296167" y="2753140"/>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167653" y="2501562"/>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58981" y="2878928"/>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430376" y="1480248"/>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880550" y="2843544"/>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485214" y="3339163"/>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457796" y="2047378"/>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556716" y="32095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20364" y="1495991"/>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75706" y="317334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761637" y="19318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323549" y="1597173"/>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050878" y="1707053"/>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705896" y="202542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213872" y="3108718"/>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13872" y="2121213"/>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050878" y="2236726"/>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7718962" y="2759358"/>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590448" y="2507780"/>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8281776" y="2885146"/>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303346" y="2849762"/>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979511" y="3215780"/>
            <a:ext cx="107368" cy="1048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7143159" y="150220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8098501" y="3179567"/>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184432" y="1938080"/>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a:stCxn id="15" idx="6"/>
            <a:endCxn id="65" idx="2"/>
          </p:cNvCxnSpPr>
          <p:nvPr/>
        </p:nvCxnSpPr>
        <p:spPr>
          <a:xfrm>
            <a:off x="4652615" y="1582670"/>
            <a:ext cx="3200556" cy="5078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11" idx="6"/>
            <a:endCxn id="66" idx="2"/>
          </p:cNvCxnSpPr>
          <p:nvPr/>
        </p:nvCxnSpPr>
        <p:spPr>
          <a:xfrm>
            <a:off x="3705933" y="1763646"/>
            <a:ext cx="3071982" cy="7320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8" idx="6"/>
            <a:endCxn id="69" idx="2"/>
          </p:cNvCxnSpPr>
          <p:nvPr/>
        </p:nvCxnSpPr>
        <p:spPr>
          <a:xfrm>
            <a:off x="4565164" y="2099782"/>
            <a:ext cx="3396828" cy="18313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209917" y="4751137"/>
            <a:ext cx="1983236" cy="1077218"/>
          </a:xfrm>
          <a:prstGeom prst="rect">
            <a:avLst/>
          </a:prstGeom>
          <a:noFill/>
        </p:spPr>
        <p:txBody>
          <a:bodyPr wrap="none" rtlCol="0">
            <a:spAutoFit/>
          </a:bodyPr>
          <a:lstStyle/>
          <a:p>
            <a:pPr algn="ctr"/>
            <a:r>
              <a:rPr lang="en-US" sz="3200" dirty="0" smtClean="0">
                <a:solidFill>
                  <a:schemeClr val="accent1">
                    <a:lumMod val="40000"/>
                    <a:lumOff val="60000"/>
                  </a:schemeClr>
                </a:solidFill>
              </a:rPr>
              <a:t>Operating</a:t>
            </a:r>
          </a:p>
          <a:p>
            <a:pPr algn="ctr"/>
            <a:r>
              <a:rPr lang="en-US" sz="3200" dirty="0" smtClean="0">
                <a:solidFill>
                  <a:schemeClr val="accent1">
                    <a:lumMod val="40000"/>
                    <a:lumOff val="60000"/>
                  </a:schemeClr>
                </a:solidFill>
              </a:rPr>
              <a:t>Actions</a:t>
            </a:r>
            <a:endParaRPr lang="en-US" sz="3200" dirty="0">
              <a:solidFill>
                <a:schemeClr val="accent1">
                  <a:lumMod val="40000"/>
                  <a:lumOff val="60000"/>
                </a:schemeClr>
              </a:solidFill>
            </a:endParaRPr>
          </a:p>
        </p:txBody>
      </p:sp>
      <p:sp>
        <p:nvSpPr>
          <p:cNvPr id="59" name="TextBox 58"/>
          <p:cNvSpPr txBox="1"/>
          <p:nvPr/>
        </p:nvSpPr>
        <p:spPr>
          <a:xfrm>
            <a:off x="6645608" y="4769627"/>
            <a:ext cx="1983236" cy="1077218"/>
          </a:xfrm>
          <a:prstGeom prst="rect">
            <a:avLst/>
          </a:prstGeom>
          <a:noFill/>
        </p:spPr>
        <p:txBody>
          <a:bodyPr wrap="none" rtlCol="0">
            <a:spAutoFit/>
          </a:bodyPr>
          <a:lstStyle/>
          <a:p>
            <a:pPr algn="ctr"/>
            <a:r>
              <a:rPr lang="en-US" sz="3200" dirty="0" smtClean="0">
                <a:solidFill>
                  <a:schemeClr val="accent1">
                    <a:lumMod val="40000"/>
                    <a:lumOff val="60000"/>
                  </a:schemeClr>
                </a:solidFill>
              </a:rPr>
              <a:t>Operating</a:t>
            </a:r>
          </a:p>
          <a:p>
            <a:pPr algn="ctr"/>
            <a:r>
              <a:rPr lang="en-US" sz="3200" dirty="0" smtClean="0">
                <a:solidFill>
                  <a:schemeClr val="accent1">
                    <a:lumMod val="40000"/>
                    <a:lumOff val="60000"/>
                  </a:schemeClr>
                </a:solidFill>
              </a:rPr>
              <a:t>Actions</a:t>
            </a:r>
            <a:endParaRPr lang="en-US" sz="3200" dirty="0">
              <a:solidFill>
                <a:schemeClr val="accent1">
                  <a:lumMod val="40000"/>
                  <a:lumOff val="60000"/>
                </a:schemeClr>
              </a:solidFill>
            </a:endParaRPr>
          </a:p>
        </p:txBody>
      </p:sp>
      <p:sp>
        <p:nvSpPr>
          <p:cNvPr id="51" name="Content Placeholder 2"/>
          <p:cNvSpPr>
            <a:spLocks noGrp="1"/>
          </p:cNvSpPr>
          <p:nvPr>
            <p:ph idx="1"/>
          </p:nvPr>
        </p:nvSpPr>
        <p:spPr>
          <a:xfrm>
            <a:off x="371307" y="932733"/>
            <a:ext cx="2649968" cy="4472387"/>
          </a:xfrm>
        </p:spPr>
        <p:txBody>
          <a:bodyPr/>
          <a:lstStyle/>
          <a:p>
            <a:pPr marL="173038" indent="-173038" algn="l">
              <a:spcBef>
                <a:spcPts val="0"/>
              </a:spcBef>
            </a:pPr>
            <a:r>
              <a:rPr lang="en-US" sz="2800" dirty="0">
                <a:solidFill>
                  <a:schemeClr val="tx2"/>
                </a:solidFill>
              </a:rPr>
              <a:t>With the changing resource mix on the system, </a:t>
            </a:r>
            <a:r>
              <a:rPr lang="en-US" sz="2800" dirty="0" smtClean="0">
                <a:solidFill>
                  <a:schemeClr val="tx2"/>
                </a:solidFill>
              </a:rPr>
              <a:t>the need to assess </a:t>
            </a:r>
            <a:r>
              <a:rPr lang="en-US" sz="2800" dirty="0">
                <a:solidFill>
                  <a:schemeClr val="tx2"/>
                </a:solidFill>
              </a:rPr>
              <a:t>and manage certain </a:t>
            </a:r>
            <a:r>
              <a:rPr lang="en-US" sz="2800" dirty="0" smtClean="0">
                <a:solidFill>
                  <a:schemeClr val="tx2"/>
                </a:solidFill>
              </a:rPr>
              <a:t>risks has grown</a:t>
            </a:r>
            <a:endParaRPr lang="en-US" sz="2800" dirty="0">
              <a:solidFill>
                <a:schemeClr val="tx2"/>
              </a:solidFill>
            </a:endParaRPr>
          </a:p>
          <a:p>
            <a:pPr marL="457200" lvl="1" indent="0" algn="l">
              <a:spcBef>
                <a:spcPts val="0"/>
              </a:spcBef>
              <a:buNone/>
            </a:pPr>
            <a:endParaRPr lang="en-US" dirty="0" smtClean="0">
              <a:solidFill>
                <a:schemeClr val="tx2"/>
              </a:solidFill>
            </a:endParaRPr>
          </a:p>
          <a:p>
            <a:pPr marL="457200" lvl="1" indent="0" algn="l">
              <a:buNone/>
            </a:pPr>
            <a:endParaRPr lang="en-US" sz="2000" dirty="0" smtClean="0">
              <a:solidFill>
                <a:schemeClr val="tx2"/>
              </a:solidFill>
            </a:endParaRPr>
          </a:p>
        </p:txBody>
      </p:sp>
      <p:sp>
        <p:nvSpPr>
          <p:cNvPr id="57" name="Content Placeholder 2"/>
          <p:cNvSpPr txBox="1">
            <a:spLocks/>
          </p:cNvSpPr>
          <p:nvPr/>
        </p:nvSpPr>
        <p:spPr>
          <a:xfrm>
            <a:off x="4906741" y="4904418"/>
            <a:ext cx="2289813" cy="2330913"/>
          </a:xfrm>
          <a:prstGeom prst="rect">
            <a:avLst/>
          </a:prstGeom>
        </p:spPr>
        <p:txBody>
          <a:bodyPr/>
          <a:lstStyle>
            <a:lvl1pPr marL="342900" indent="-342900" algn="just"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just"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just"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just"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just"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l">
              <a:buFont typeface="Arial" panose="020B0604020202020204" pitchFamily="34" charset="0"/>
              <a:buNone/>
            </a:pPr>
            <a:endParaRPr lang="en-US" sz="2000" dirty="0" smtClean="0">
              <a:solidFill>
                <a:schemeClr val="tx2"/>
              </a:solidFill>
            </a:endParaRPr>
          </a:p>
        </p:txBody>
      </p:sp>
      <p:sp>
        <p:nvSpPr>
          <p:cNvPr id="60" name="Oval 59"/>
          <p:cNvSpPr/>
          <p:nvPr/>
        </p:nvSpPr>
        <p:spPr>
          <a:xfrm>
            <a:off x="6985428" y="3209562"/>
            <a:ext cx="118105"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a:stCxn id="17" idx="6"/>
            <a:endCxn id="76" idx="2"/>
          </p:cNvCxnSpPr>
          <p:nvPr/>
        </p:nvCxnSpPr>
        <p:spPr>
          <a:xfrm flipV="1">
            <a:off x="4592582" y="3387945"/>
            <a:ext cx="3243881" cy="362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2649776" y="871591"/>
            <a:ext cx="2992614" cy="523220"/>
          </a:xfrm>
          <a:prstGeom prst="rect">
            <a:avLst/>
          </a:prstGeom>
          <a:noFill/>
        </p:spPr>
        <p:txBody>
          <a:bodyPr wrap="none" rtlCol="0">
            <a:spAutoFit/>
          </a:bodyPr>
          <a:lstStyle/>
          <a:p>
            <a:pPr algn="ctr"/>
            <a:r>
              <a:rPr lang="en-US" sz="2800" dirty="0" smtClean="0">
                <a:solidFill>
                  <a:schemeClr val="accent1"/>
                </a:solidFill>
              </a:rPr>
              <a:t>Traditional Needs</a:t>
            </a:r>
            <a:endParaRPr lang="en-US" sz="2800" dirty="0">
              <a:solidFill>
                <a:schemeClr val="accent1"/>
              </a:solidFill>
            </a:endParaRPr>
          </a:p>
        </p:txBody>
      </p:sp>
      <p:sp>
        <p:nvSpPr>
          <p:cNvPr id="63" name="TextBox 62"/>
          <p:cNvSpPr txBox="1"/>
          <p:nvPr/>
        </p:nvSpPr>
        <p:spPr>
          <a:xfrm>
            <a:off x="6117327" y="881287"/>
            <a:ext cx="2683748" cy="523220"/>
          </a:xfrm>
          <a:prstGeom prst="rect">
            <a:avLst/>
          </a:prstGeom>
          <a:noFill/>
        </p:spPr>
        <p:txBody>
          <a:bodyPr wrap="none" rtlCol="0">
            <a:spAutoFit/>
          </a:bodyPr>
          <a:lstStyle/>
          <a:p>
            <a:pPr algn="ctr"/>
            <a:r>
              <a:rPr lang="en-US" sz="2800" dirty="0" smtClean="0">
                <a:solidFill>
                  <a:schemeClr val="accent1"/>
                </a:solidFill>
              </a:rPr>
              <a:t>Evolving Needs</a:t>
            </a:r>
            <a:endParaRPr lang="en-US" sz="2800" dirty="0">
              <a:solidFill>
                <a:schemeClr val="accent1"/>
              </a:solidFill>
            </a:endParaRPr>
          </a:p>
        </p:txBody>
      </p:sp>
      <p:sp>
        <p:nvSpPr>
          <p:cNvPr id="64" name="TextBox 63"/>
          <p:cNvSpPr txBox="1"/>
          <p:nvPr/>
        </p:nvSpPr>
        <p:spPr>
          <a:xfrm>
            <a:off x="5483464" y="2278673"/>
            <a:ext cx="950901" cy="577081"/>
          </a:xfrm>
          <a:prstGeom prst="rect">
            <a:avLst/>
          </a:prstGeom>
          <a:solidFill>
            <a:schemeClr val="bg1"/>
          </a:solidFill>
        </p:spPr>
        <p:txBody>
          <a:bodyPr wrap="none" rtlCol="0">
            <a:spAutoFit/>
          </a:bodyPr>
          <a:lstStyle/>
          <a:p>
            <a:pPr algn="ctr"/>
            <a:r>
              <a:rPr lang="en-US" sz="1050" dirty="0" smtClean="0">
                <a:solidFill>
                  <a:schemeClr val="accent1">
                    <a:lumMod val="40000"/>
                    <a:lumOff val="60000"/>
                  </a:schemeClr>
                </a:solidFill>
              </a:rPr>
              <a:t>Operational</a:t>
            </a:r>
          </a:p>
          <a:p>
            <a:pPr algn="ctr"/>
            <a:r>
              <a:rPr lang="en-US" sz="1050" dirty="0" smtClean="0">
                <a:solidFill>
                  <a:schemeClr val="accent1">
                    <a:lumMod val="40000"/>
                    <a:lumOff val="60000"/>
                  </a:schemeClr>
                </a:solidFill>
              </a:rPr>
              <a:t>Monitoring</a:t>
            </a:r>
          </a:p>
          <a:p>
            <a:pPr algn="ctr"/>
            <a:r>
              <a:rPr lang="en-US" sz="1050" dirty="0" smtClean="0">
                <a:solidFill>
                  <a:schemeClr val="accent1">
                    <a:lumMod val="40000"/>
                    <a:lumOff val="60000"/>
                  </a:schemeClr>
                </a:solidFill>
              </a:rPr>
              <a:t>and Analysis</a:t>
            </a:r>
            <a:endParaRPr lang="en-US" sz="1050" dirty="0">
              <a:solidFill>
                <a:schemeClr val="accent1">
                  <a:lumMod val="40000"/>
                  <a:lumOff val="60000"/>
                </a:schemeClr>
              </a:solidFill>
            </a:endParaRPr>
          </a:p>
        </p:txBody>
      </p:sp>
      <p:sp>
        <p:nvSpPr>
          <p:cNvPr id="4" name="Slide Number Placeholder 3"/>
          <p:cNvSpPr>
            <a:spLocks noGrp="1"/>
          </p:cNvSpPr>
          <p:nvPr>
            <p:ph type="sldNum" sz="quarter" idx="4"/>
          </p:nvPr>
        </p:nvSpPr>
        <p:spPr/>
        <p:txBody>
          <a:bodyPr/>
          <a:lstStyle/>
          <a:p>
            <a:fld id="{BF9255D1-ED6A-45C1-9B5B-164E1A3AABEA}" type="slidenum">
              <a:rPr lang="en-US" smtClean="0"/>
              <a:pPr/>
              <a:t>5</a:t>
            </a:fld>
            <a:endParaRPr lang="en-US" dirty="0"/>
          </a:p>
        </p:txBody>
      </p:sp>
      <p:sp>
        <p:nvSpPr>
          <p:cNvPr id="65" name="Oval 64"/>
          <p:cNvSpPr/>
          <p:nvPr/>
        </p:nvSpPr>
        <p:spPr>
          <a:xfrm>
            <a:off x="7853171" y="1531031"/>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777915" y="1734431"/>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7961992" y="2230508"/>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836463" y="3335541"/>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640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6" presetClass="emph" presetSubtype="0" fill="hold" grpId="0" nodeType="withEffect">
                                  <p:stCondLst>
                                    <p:cond delay="0"/>
                                  </p:stCondLst>
                                  <p:childTnLst>
                                    <p:animScale>
                                      <p:cBhvr>
                                        <p:cTn id="8" dur="5000" fill="hold"/>
                                        <p:tgtEl>
                                          <p:spTgt spid="65"/>
                                        </p:tgtEl>
                                      </p:cBhvr>
                                      <p:by x="150000" y="150000"/>
                                    </p:animScale>
                                  </p:childTnLst>
                                </p:cTn>
                              </p:par>
                            </p:childTnLst>
                          </p:cTn>
                        </p:par>
                        <p:par>
                          <p:cTn id="9" fill="hold">
                            <p:stCondLst>
                              <p:cond delay="5000"/>
                            </p:stCondLst>
                            <p:childTnLst>
                              <p:par>
                                <p:cTn id="10" presetID="1" presetClass="entr" presetSubtype="0" fill="hold" nodeType="afterEffect">
                                  <p:stCondLst>
                                    <p:cond delay="0"/>
                                  </p:stCondLst>
                                  <p:childTnLst>
                                    <p:set>
                                      <p:cBhvr>
                                        <p:cTn id="11" dur="1" fill="hold">
                                          <p:stCondLst>
                                            <p:cond delay="0"/>
                                          </p:stCondLst>
                                        </p:cTn>
                                        <p:tgtEl>
                                          <p:spTgt spid="53"/>
                                        </p:tgtEl>
                                        <p:attrNameLst>
                                          <p:attrName>style.visibility</p:attrName>
                                        </p:attrNameLst>
                                      </p:cBhvr>
                                      <p:to>
                                        <p:strVal val="visible"/>
                                      </p:to>
                                    </p:set>
                                  </p:childTnLst>
                                </p:cTn>
                              </p:par>
                              <p:par>
                                <p:cTn id="12" presetID="6" presetClass="emph" presetSubtype="0" fill="hold" grpId="0" nodeType="withEffect">
                                  <p:stCondLst>
                                    <p:cond delay="0"/>
                                  </p:stCondLst>
                                  <p:childTnLst>
                                    <p:animScale>
                                      <p:cBhvr>
                                        <p:cTn id="13" dur="5000" fill="hold"/>
                                        <p:tgtEl>
                                          <p:spTgt spid="66"/>
                                        </p:tgtEl>
                                      </p:cBhvr>
                                      <p:by x="150000" y="150000"/>
                                    </p:animScale>
                                  </p:childTnLst>
                                </p:cTn>
                              </p:par>
                            </p:childTnLst>
                          </p:cTn>
                        </p:par>
                        <p:par>
                          <p:cTn id="14" fill="hold">
                            <p:stCondLst>
                              <p:cond delay="10000"/>
                            </p:stCondLst>
                            <p:childTnLst>
                              <p:par>
                                <p:cTn id="15" presetID="1" presetClass="entr" presetSubtype="0" fill="hold" nodeType="after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par>
                                <p:cTn id="17" presetID="6" presetClass="emph" presetSubtype="0" fill="hold" grpId="0" nodeType="withEffect">
                                  <p:stCondLst>
                                    <p:cond delay="0"/>
                                  </p:stCondLst>
                                  <p:childTnLst>
                                    <p:animScale>
                                      <p:cBhvr>
                                        <p:cTn id="18" dur="5000" fill="hold"/>
                                        <p:tgtEl>
                                          <p:spTgt spid="69"/>
                                        </p:tgtEl>
                                      </p:cBhvr>
                                      <p:by x="400000" y="400000"/>
                                    </p:animScale>
                                  </p:childTnLst>
                                </p:cTn>
                              </p:par>
                            </p:childTnLst>
                          </p:cTn>
                        </p:par>
                        <p:par>
                          <p:cTn id="19" fill="hold">
                            <p:stCondLst>
                              <p:cond delay="15000"/>
                            </p:stCondLst>
                            <p:childTnLst>
                              <p:par>
                                <p:cTn id="20" presetID="1" presetClass="entr" presetSubtype="0"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childTnLst>
                                </p:cTn>
                              </p:par>
                            </p:childTnLst>
                          </p:cTn>
                        </p:par>
                        <p:par>
                          <p:cTn id="22" fill="hold">
                            <p:stCondLst>
                              <p:cond delay="15000"/>
                            </p:stCondLst>
                            <p:childTnLst>
                              <p:par>
                                <p:cTn id="23" presetID="6" presetClass="emph" presetSubtype="0" fill="hold" grpId="0" nodeType="afterEffect">
                                  <p:stCondLst>
                                    <p:cond delay="0"/>
                                  </p:stCondLst>
                                  <p:childTnLst>
                                    <p:animScale>
                                      <p:cBhvr>
                                        <p:cTn id="24" dur="5000" fill="hold"/>
                                        <p:tgtEl>
                                          <p:spTgt spid="76"/>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9" grpId="0" animBg="1"/>
      <p:bldP spid="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Evolving Risks</a:t>
            </a:r>
            <a:endParaRPr lang="en-US" sz="3200" dirty="0"/>
          </a:p>
        </p:txBody>
      </p:sp>
      <p:sp>
        <p:nvSpPr>
          <p:cNvPr id="56" name="Shape 55"/>
          <p:cNvSpPr/>
          <p:nvPr/>
        </p:nvSpPr>
        <p:spPr>
          <a:xfrm>
            <a:off x="6454412" y="280558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29" name="Shape 28"/>
          <p:cNvSpPr/>
          <p:nvPr/>
        </p:nvSpPr>
        <p:spPr>
          <a:xfrm>
            <a:off x="3031617" y="281834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5" name="Oval 4"/>
          <p:cNvSpPr/>
          <p:nvPr/>
        </p:nvSpPr>
        <p:spPr>
          <a:xfrm>
            <a:off x="3900754" y="1590955"/>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28082" y="1700835"/>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83101" y="2019202"/>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91077" y="310250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91077" y="2114995"/>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28082" y="2230508"/>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483694" y="1661224"/>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296167" y="2753140"/>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167653" y="2501562"/>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58981" y="2878928"/>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430376" y="1480248"/>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880550" y="2843544"/>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485214" y="3339163"/>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457796" y="2047378"/>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556716" y="32095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20364" y="1495991"/>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75706" y="317334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761637" y="19318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323549" y="1597173"/>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050878" y="1707053"/>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705896" y="202542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213872" y="3108718"/>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13872" y="2121213"/>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050878" y="2236726"/>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7718962" y="2759358"/>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590448" y="2507780"/>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8281776" y="2885146"/>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303346" y="2849762"/>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979511" y="3215780"/>
            <a:ext cx="107368" cy="1048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7143159" y="150220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8098501" y="3179567"/>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184432" y="1938080"/>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888945" y="1607836"/>
            <a:ext cx="379857" cy="3955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7854749" y="1410257"/>
            <a:ext cx="379857" cy="3955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850908" y="3226815"/>
            <a:ext cx="379857" cy="3955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a:spLocks noChangeAspect="1"/>
          </p:cNvSpPr>
          <p:nvPr/>
        </p:nvSpPr>
        <p:spPr>
          <a:xfrm>
            <a:off x="7804667" y="1942624"/>
            <a:ext cx="614760" cy="640080"/>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a:stCxn id="15" idx="6"/>
            <a:endCxn id="43" idx="2"/>
          </p:cNvCxnSpPr>
          <p:nvPr/>
        </p:nvCxnSpPr>
        <p:spPr>
          <a:xfrm>
            <a:off x="4652615" y="1582670"/>
            <a:ext cx="3202134" cy="2533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11" idx="6"/>
            <a:endCxn id="39" idx="2"/>
          </p:cNvCxnSpPr>
          <p:nvPr/>
        </p:nvCxnSpPr>
        <p:spPr>
          <a:xfrm>
            <a:off x="3705933" y="1763646"/>
            <a:ext cx="3183012" cy="4194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8" idx="6"/>
            <a:endCxn id="46" idx="2"/>
          </p:cNvCxnSpPr>
          <p:nvPr/>
        </p:nvCxnSpPr>
        <p:spPr>
          <a:xfrm>
            <a:off x="4565164" y="2099782"/>
            <a:ext cx="3239503" cy="16288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553798" y="3407652"/>
            <a:ext cx="3509381" cy="21961"/>
          </a:xfrm>
          <a:prstGeom prst="straightConnector1">
            <a:avLst/>
          </a:prstGeom>
          <a:ln>
            <a:no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716466" y="4751137"/>
            <a:ext cx="970138" cy="523220"/>
          </a:xfrm>
          <a:prstGeom prst="rect">
            <a:avLst/>
          </a:prstGeom>
          <a:noFill/>
        </p:spPr>
        <p:txBody>
          <a:bodyPr wrap="none" rtlCol="0">
            <a:spAutoFit/>
          </a:bodyPr>
          <a:lstStyle/>
          <a:p>
            <a:pPr algn="ctr"/>
            <a:r>
              <a:rPr lang="en-US" sz="1400" dirty="0" smtClean="0">
                <a:solidFill>
                  <a:schemeClr val="accent1">
                    <a:lumMod val="40000"/>
                    <a:lumOff val="60000"/>
                  </a:schemeClr>
                </a:solidFill>
              </a:rPr>
              <a:t>Operating</a:t>
            </a:r>
          </a:p>
          <a:p>
            <a:pPr algn="ctr"/>
            <a:r>
              <a:rPr lang="en-US" sz="1400" dirty="0" smtClean="0">
                <a:solidFill>
                  <a:schemeClr val="accent1">
                    <a:lumMod val="40000"/>
                    <a:lumOff val="60000"/>
                  </a:schemeClr>
                </a:solidFill>
              </a:rPr>
              <a:t>Actions</a:t>
            </a:r>
            <a:endParaRPr lang="en-US" sz="1400" dirty="0">
              <a:solidFill>
                <a:schemeClr val="accent1">
                  <a:lumMod val="40000"/>
                  <a:lumOff val="60000"/>
                </a:schemeClr>
              </a:solidFill>
            </a:endParaRPr>
          </a:p>
        </p:txBody>
      </p:sp>
      <p:sp>
        <p:nvSpPr>
          <p:cNvPr id="59" name="TextBox 58"/>
          <p:cNvSpPr txBox="1"/>
          <p:nvPr/>
        </p:nvSpPr>
        <p:spPr>
          <a:xfrm>
            <a:off x="7152157" y="4769627"/>
            <a:ext cx="970138" cy="523220"/>
          </a:xfrm>
          <a:prstGeom prst="rect">
            <a:avLst/>
          </a:prstGeom>
          <a:noFill/>
        </p:spPr>
        <p:txBody>
          <a:bodyPr wrap="none" rtlCol="0">
            <a:spAutoFit/>
          </a:bodyPr>
          <a:lstStyle/>
          <a:p>
            <a:pPr algn="ctr"/>
            <a:r>
              <a:rPr lang="en-US" sz="1400" dirty="0" smtClean="0">
                <a:solidFill>
                  <a:schemeClr val="accent1">
                    <a:lumMod val="40000"/>
                    <a:lumOff val="60000"/>
                  </a:schemeClr>
                </a:solidFill>
              </a:rPr>
              <a:t>Operating</a:t>
            </a:r>
          </a:p>
          <a:p>
            <a:pPr algn="ctr"/>
            <a:r>
              <a:rPr lang="en-US" sz="1400" dirty="0" smtClean="0">
                <a:solidFill>
                  <a:schemeClr val="accent1">
                    <a:lumMod val="40000"/>
                    <a:lumOff val="60000"/>
                  </a:schemeClr>
                </a:solidFill>
              </a:rPr>
              <a:t>Actions</a:t>
            </a:r>
            <a:endParaRPr lang="en-US" sz="1400" dirty="0">
              <a:solidFill>
                <a:schemeClr val="accent1">
                  <a:lumMod val="40000"/>
                  <a:lumOff val="60000"/>
                </a:schemeClr>
              </a:solidFill>
            </a:endParaRPr>
          </a:p>
        </p:txBody>
      </p:sp>
      <p:sp>
        <p:nvSpPr>
          <p:cNvPr id="51" name="Content Placeholder 2"/>
          <p:cNvSpPr>
            <a:spLocks noGrp="1"/>
          </p:cNvSpPr>
          <p:nvPr>
            <p:ph idx="1"/>
          </p:nvPr>
        </p:nvSpPr>
        <p:spPr>
          <a:xfrm>
            <a:off x="326876" y="1296791"/>
            <a:ext cx="2566471" cy="4084744"/>
          </a:xfrm>
        </p:spPr>
        <p:txBody>
          <a:bodyPr/>
          <a:lstStyle/>
          <a:p>
            <a:pPr marL="173038" indent="-173038" algn="l">
              <a:spcBef>
                <a:spcPts val="0"/>
              </a:spcBef>
            </a:pPr>
            <a:r>
              <a:rPr lang="en-US" sz="2800" dirty="0" smtClean="0">
                <a:solidFill>
                  <a:schemeClr val="tx2"/>
                </a:solidFill>
              </a:rPr>
              <a:t>Improved </a:t>
            </a:r>
            <a:r>
              <a:rPr lang="en-US" sz="2800" dirty="0">
                <a:solidFill>
                  <a:schemeClr val="tx2"/>
                </a:solidFill>
              </a:rPr>
              <a:t>quantitative </a:t>
            </a:r>
            <a:r>
              <a:rPr lang="en-US" sz="2800" dirty="0" smtClean="0">
                <a:solidFill>
                  <a:schemeClr val="tx2"/>
                </a:solidFill>
              </a:rPr>
              <a:t>analysis and </a:t>
            </a:r>
            <a:r>
              <a:rPr lang="en-US" sz="2800" dirty="0">
                <a:solidFill>
                  <a:schemeClr val="tx2"/>
                </a:solidFill>
              </a:rPr>
              <a:t>dynamic consideration </a:t>
            </a:r>
            <a:r>
              <a:rPr lang="en-US" sz="2800" dirty="0" smtClean="0">
                <a:solidFill>
                  <a:schemeClr val="tx2"/>
                </a:solidFill>
              </a:rPr>
              <a:t>of these risks </a:t>
            </a:r>
            <a:r>
              <a:rPr lang="en-US" sz="2800" dirty="0">
                <a:solidFill>
                  <a:schemeClr val="tx2"/>
                </a:solidFill>
              </a:rPr>
              <a:t>and controls are needed</a:t>
            </a:r>
          </a:p>
          <a:p>
            <a:pPr marL="0" indent="0" algn="l">
              <a:spcBef>
                <a:spcPts val="0"/>
              </a:spcBef>
              <a:buNone/>
            </a:pPr>
            <a:endParaRPr lang="en-US" sz="2800" dirty="0">
              <a:solidFill>
                <a:schemeClr val="tx2"/>
              </a:solidFill>
            </a:endParaRPr>
          </a:p>
          <a:p>
            <a:pPr marL="457200" lvl="1" indent="0" algn="l">
              <a:spcBef>
                <a:spcPts val="0"/>
              </a:spcBef>
              <a:buNone/>
            </a:pPr>
            <a:endParaRPr lang="en-US" sz="2800" dirty="0" smtClean="0">
              <a:solidFill>
                <a:schemeClr val="tx2"/>
              </a:solidFill>
            </a:endParaRPr>
          </a:p>
          <a:p>
            <a:pPr marL="457200" lvl="1" indent="0" algn="l">
              <a:buNone/>
            </a:pPr>
            <a:endParaRPr lang="en-US" sz="2800" dirty="0" smtClean="0">
              <a:solidFill>
                <a:schemeClr val="tx2"/>
              </a:solidFill>
            </a:endParaRPr>
          </a:p>
        </p:txBody>
      </p:sp>
      <p:sp>
        <p:nvSpPr>
          <p:cNvPr id="57" name="Content Placeholder 2"/>
          <p:cNvSpPr txBox="1">
            <a:spLocks/>
          </p:cNvSpPr>
          <p:nvPr/>
        </p:nvSpPr>
        <p:spPr>
          <a:xfrm>
            <a:off x="4906741" y="4904418"/>
            <a:ext cx="2289813" cy="2330913"/>
          </a:xfrm>
          <a:prstGeom prst="rect">
            <a:avLst/>
          </a:prstGeom>
        </p:spPr>
        <p:txBody>
          <a:bodyPr/>
          <a:lstStyle>
            <a:lvl1pPr marL="342900" indent="-342900" algn="just"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just"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just"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just"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just"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l">
              <a:buFont typeface="Arial" panose="020B0604020202020204" pitchFamily="34" charset="0"/>
              <a:buNone/>
            </a:pPr>
            <a:endParaRPr lang="en-US" sz="2000" dirty="0" smtClean="0">
              <a:solidFill>
                <a:schemeClr val="tx2"/>
              </a:solidFill>
            </a:endParaRPr>
          </a:p>
        </p:txBody>
      </p:sp>
      <p:sp>
        <p:nvSpPr>
          <p:cNvPr id="60" name="Oval 59"/>
          <p:cNvSpPr/>
          <p:nvPr/>
        </p:nvSpPr>
        <p:spPr>
          <a:xfrm>
            <a:off x="6985428" y="3209562"/>
            <a:ext cx="118105"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a:stCxn id="17" idx="6"/>
            <a:endCxn id="45" idx="2"/>
          </p:cNvCxnSpPr>
          <p:nvPr/>
        </p:nvCxnSpPr>
        <p:spPr>
          <a:xfrm>
            <a:off x="4592582" y="3391567"/>
            <a:ext cx="3258326" cy="3299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3354128" y="1023030"/>
            <a:ext cx="1580626" cy="307777"/>
          </a:xfrm>
          <a:prstGeom prst="rect">
            <a:avLst/>
          </a:prstGeom>
          <a:noFill/>
        </p:spPr>
        <p:txBody>
          <a:bodyPr wrap="none" rtlCol="0">
            <a:spAutoFit/>
          </a:bodyPr>
          <a:lstStyle/>
          <a:p>
            <a:pPr algn="ctr"/>
            <a:r>
              <a:rPr lang="en-US" sz="1400" dirty="0" smtClean="0">
                <a:solidFill>
                  <a:schemeClr val="accent1"/>
                </a:solidFill>
              </a:rPr>
              <a:t>Traditional Needs</a:t>
            </a:r>
            <a:endParaRPr lang="en-US" sz="1400" dirty="0">
              <a:solidFill>
                <a:schemeClr val="accent1"/>
              </a:solidFill>
            </a:endParaRPr>
          </a:p>
        </p:txBody>
      </p:sp>
      <p:sp>
        <p:nvSpPr>
          <p:cNvPr id="63" name="TextBox 62"/>
          <p:cNvSpPr txBox="1"/>
          <p:nvPr/>
        </p:nvSpPr>
        <p:spPr>
          <a:xfrm>
            <a:off x="6887483" y="1023030"/>
            <a:ext cx="1430200" cy="307777"/>
          </a:xfrm>
          <a:prstGeom prst="rect">
            <a:avLst/>
          </a:prstGeom>
          <a:noFill/>
        </p:spPr>
        <p:txBody>
          <a:bodyPr wrap="none" rtlCol="0">
            <a:spAutoFit/>
          </a:bodyPr>
          <a:lstStyle/>
          <a:p>
            <a:pPr algn="ctr"/>
            <a:r>
              <a:rPr lang="en-US" sz="1400" dirty="0" smtClean="0">
                <a:solidFill>
                  <a:schemeClr val="accent1"/>
                </a:solidFill>
              </a:rPr>
              <a:t>Evolving Needs</a:t>
            </a:r>
            <a:endParaRPr lang="en-US" sz="1400" dirty="0">
              <a:solidFill>
                <a:schemeClr val="accent1"/>
              </a:solidFill>
            </a:endParaRPr>
          </a:p>
        </p:txBody>
      </p:sp>
      <p:sp>
        <p:nvSpPr>
          <p:cNvPr id="64" name="TextBox 63"/>
          <p:cNvSpPr txBox="1"/>
          <p:nvPr/>
        </p:nvSpPr>
        <p:spPr>
          <a:xfrm>
            <a:off x="5459597" y="2365345"/>
            <a:ext cx="950901" cy="577081"/>
          </a:xfrm>
          <a:prstGeom prst="rect">
            <a:avLst/>
          </a:prstGeom>
          <a:solidFill>
            <a:schemeClr val="bg1"/>
          </a:solidFill>
        </p:spPr>
        <p:txBody>
          <a:bodyPr wrap="none" rtlCol="0">
            <a:spAutoFit/>
          </a:bodyPr>
          <a:lstStyle/>
          <a:p>
            <a:pPr algn="ctr"/>
            <a:r>
              <a:rPr lang="en-US" sz="1050" dirty="0" smtClean="0">
                <a:solidFill>
                  <a:schemeClr val="accent1">
                    <a:lumMod val="40000"/>
                    <a:lumOff val="60000"/>
                  </a:schemeClr>
                </a:solidFill>
              </a:rPr>
              <a:t>Operational</a:t>
            </a:r>
          </a:p>
          <a:p>
            <a:pPr algn="ctr"/>
            <a:r>
              <a:rPr lang="en-US" sz="1050" dirty="0" smtClean="0">
                <a:solidFill>
                  <a:schemeClr val="accent1">
                    <a:lumMod val="40000"/>
                    <a:lumOff val="60000"/>
                  </a:schemeClr>
                </a:solidFill>
              </a:rPr>
              <a:t>Monitoring</a:t>
            </a:r>
          </a:p>
          <a:p>
            <a:pPr algn="ctr"/>
            <a:r>
              <a:rPr lang="en-US" sz="1050" dirty="0" smtClean="0">
                <a:solidFill>
                  <a:schemeClr val="accent1">
                    <a:lumMod val="40000"/>
                    <a:lumOff val="60000"/>
                  </a:schemeClr>
                </a:solidFill>
              </a:rPr>
              <a:t>and Analysis</a:t>
            </a:r>
            <a:endParaRPr lang="en-US" sz="1050" dirty="0">
              <a:solidFill>
                <a:schemeClr val="accent1">
                  <a:lumMod val="40000"/>
                  <a:lumOff val="60000"/>
                </a:schemeClr>
              </a:solidFill>
            </a:endParaRPr>
          </a:p>
        </p:txBody>
      </p:sp>
      <p:sp>
        <p:nvSpPr>
          <p:cNvPr id="4" name="Slide Number Placeholder 3"/>
          <p:cNvSpPr>
            <a:spLocks noGrp="1"/>
          </p:cNvSpPr>
          <p:nvPr>
            <p:ph type="sldNum" sz="quarter" idx="4"/>
          </p:nvPr>
        </p:nvSpPr>
        <p:spPr/>
        <p:txBody>
          <a:bodyPr/>
          <a:lstStyle/>
          <a:p>
            <a:fld id="{BF9255D1-ED6A-45C1-9B5B-164E1A3AABEA}" type="slidenum">
              <a:rPr lang="en-US" smtClean="0"/>
              <a:pPr/>
              <a:t>6</a:t>
            </a:fld>
            <a:endParaRPr lang="en-US" dirty="0"/>
          </a:p>
        </p:txBody>
      </p:sp>
    </p:spTree>
    <p:extLst>
      <p:ext uri="{BB962C8B-B14F-4D97-AF65-F5344CB8AC3E}">
        <p14:creationId xmlns:p14="http://schemas.microsoft.com/office/powerpoint/2010/main" val="1568011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Evolving Risks</a:t>
            </a:r>
            <a:endParaRPr lang="en-US" sz="3200" dirty="0"/>
          </a:p>
        </p:txBody>
      </p:sp>
      <p:sp>
        <p:nvSpPr>
          <p:cNvPr id="58" name="TextBox 57"/>
          <p:cNvSpPr txBox="1"/>
          <p:nvPr/>
        </p:nvSpPr>
        <p:spPr>
          <a:xfrm>
            <a:off x="3798524" y="4751137"/>
            <a:ext cx="806022" cy="452613"/>
          </a:xfrm>
          <a:prstGeom prst="rect">
            <a:avLst/>
          </a:prstGeom>
          <a:noFill/>
        </p:spPr>
        <p:txBody>
          <a:bodyPr wrap="none" rtlCol="0">
            <a:spAutoFit/>
          </a:bodyPr>
          <a:lstStyle/>
          <a:p>
            <a:pPr algn="ctr"/>
            <a:r>
              <a:rPr lang="en-US" sz="1400" dirty="0" smtClean="0">
                <a:solidFill>
                  <a:schemeClr val="accent1"/>
                </a:solidFill>
              </a:rPr>
              <a:t>Operating</a:t>
            </a:r>
          </a:p>
          <a:p>
            <a:pPr algn="ctr"/>
            <a:r>
              <a:rPr lang="en-US" sz="1400" dirty="0" smtClean="0">
                <a:solidFill>
                  <a:schemeClr val="accent1"/>
                </a:solidFill>
              </a:rPr>
              <a:t>Actions</a:t>
            </a:r>
            <a:endParaRPr lang="en-US" sz="1400" dirty="0">
              <a:solidFill>
                <a:schemeClr val="accent1"/>
              </a:solidFill>
            </a:endParaRPr>
          </a:p>
        </p:txBody>
      </p:sp>
      <p:sp>
        <p:nvSpPr>
          <p:cNvPr id="59" name="TextBox 58"/>
          <p:cNvSpPr txBox="1"/>
          <p:nvPr/>
        </p:nvSpPr>
        <p:spPr>
          <a:xfrm>
            <a:off x="7234215" y="4769627"/>
            <a:ext cx="806022" cy="452613"/>
          </a:xfrm>
          <a:prstGeom prst="rect">
            <a:avLst/>
          </a:prstGeom>
          <a:noFill/>
        </p:spPr>
        <p:txBody>
          <a:bodyPr wrap="none" rtlCol="0">
            <a:spAutoFit/>
          </a:bodyPr>
          <a:lstStyle/>
          <a:p>
            <a:pPr algn="ctr"/>
            <a:r>
              <a:rPr lang="en-US" sz="1400" dirty="0" smtClean="0">
                <a:solidFill>
                  <a:schemeClr val="accent1"/>
                </a:solidFill>
              </a:rPr>
              <a:t>Operating</a:t>
            </a:r>
          </a:p>
          <a:p>
            <a:pPr algn="ctr"/>
            <a:r>
              <a:rPr lang="en-US" sz="1400" dirty="0" smtClean="0">
                <a:solidFill>
                  <a:schemeClr val="accent1"/>
                </a:solidFill>
              </a:rPr>
              <a:t>Actions</a:t>
            </a:r>
            <a:endParaRPr lang="en-US" sz="1400" dirty="0">
              <a:solidFill>
                <a:schemeClr val="accent1"/>
              </a:solidFill>
            </a:endParaRPr>
          </a:p>
        </p:txBody>
      </p:sp>
      <p:sp>
        <p:nvSpPr>
          <p:cNvPr id="51" name="Content Placeholder 2"/>
          <p:cNvSpPr>
            <a:spLocks noGrp="1"/>
          </p:cNvSpPr>
          <p:nvPr>
            <p:ph idx="1"/>
          </p:nvPr>
        </p:nvSpPr>
        <p:spPr>
          <a:xfrm>
            <a:off x="153188" y="1904359"/>
            <a:ext cx="2869281" cy="2753686"/>
          </a:xfrm>
        </p:spPr>
        <p:txBody>
          <a:bodyPr/>
          <a:lstStyle/>
          <a:p>
            <a:pPr marL="173038" indent="-173038" algn="l">
              <a:spcBef>
                <a:spcPts val="0"/>
              </a:spcBef>
            </a:pPr>
            <a:r>
              <a:rPr lang="en-US" sz="2800" dirty="0">
                <a:solidFill>
                  <a:schemeClr val="tx2"/>
                </a:solidFill>
              </a:rPr>
              <a:t>P</a:t>
            </a:r>
            <a:r>
              <a:rPr lang="en-US" sz="2800" dirty="0" smtClean="0">
                <a:solidFill>
                  <a:schemeClr val="tx2"/>
                </a:solidFill>
              </a:rPr>
              <a:t>erform </a:t>
            </a:r>
            <a:r>
              <a:rPr lang="en-US" sz="2800" dirty="0">
                <a:solidFill>
                  <a:schemeClr val="tx2"/>
                </a:solidFill>
              </a:rPr>
              <a:t>existing </a:t>
            </a:r>
            <a:r>
              <a:rPr lang="en-US" sz="2800" dirty="0" smtClean="0">
                <a:solidFill>
                  <a:schemeClr val="tx2"/>
                </a:solidFill>
              </a:rPr>
              <a:t>activities with more </a:t>
            </a:r>
            <a:r>
              <a:rPr lang="en-US" sz="2800" dirty="0">
                <a:solidFill>
                  <a:schemeClr val="tx2"/>
                </a:solidFill>
              </a:rPr>
              <a:t>in-depth monitoring and </a:t>
            </a:r>
            <a:r>
              <a:rPr lang="en-US" sz="2800" dirty="0" smtClean="0">
                <a:solidFill>
                  <a:schemeClr val="tx2"/>
                </a:solidFill>
              </a:rPr>
              <a:t>analysis</a:t>
            </a:r>
          </a:p>
          <a:p>
            <a:pPr marL="173038" indent="-173038" algn="l">
              <a:spcBef>
                <a:spcPts val="0"/>
              </a:spcBef>
            </a:pPr>
            <a:endParaRPr lang="en-US" sz="2800" dirty="0" smtClean="0">
              <a:solidFill>
                <a:schemeClr val="tx2"/>
              </a:solidFill>
            </a:endParaRPr>
          </a:p>
          <a:p>
            <a:pPr marL="173038" indent="-173038" algn="l">
              <a:spcBef>
                <a:spcPts val="0"/>
              </a:spcBef>
            </a:pPr>
            <a:endParaRPr lang="en-US" sz="2800" dirty="0">
              <a:solidFill>
                <a:schemeClr val="tx2"/>
              </a:solidFill>
            </a:endParaRPr>
          </a:p>
          <a:p>
            <a:pPr marL="457200" lvl="1" indent="0" algn="l">
              <a:spcBef>
                <a:spcPts val="0"/>
              </a:spcBef>
              <a:buNone/>
            </a:pPr>
            <a:endParaRPr lang="en-US" sz="2800" dirty="0" smtClean="0">
              <a:solidFill>
                <a:schemeClr val="tx2"/>
              </a:solidFill>
            </a:endParaRPr>
          </a:p>
          <a:p>
            <a:pPr marL="457200" lvl="1" indent="0" algn="l">
              <a:buNone/>
            </a:pPr>
            <a:endParaRPr lang="en-US" sz="2800" dirty="0" smtClean="0">
              <a:solidFill>
                <a:schemeClr val="tx2"/>
              </a:solidFill>
            </a:endParaRPr>
          </a:p>
        </p:txBody>
      </p:sp>
      <p:sp>
        <p:nvSpPr>
          <p:cNvPr id="57" name="Content Placeholder 2"/>
          <p:cNvSpPr txBox="1">
            <a:spLocks/>
          </p:cNvSpPr>
          <p:nvPr/>
        </p:nvSpPr>
        <p:spPr>
          <a:xfrm>
            <a:off x="4906741" y="4904418"/>
            <a:ext cx="2289813" cy="2330913"/>
          </a:xfrm>
          <a:prstGeom prst="rect">
            <a:avLst/>
          </a:prstGeom>
        </p:spPr>
        <p:txBody>
          <a:bodyPr/>
          <a:lstStyle>
            <a:lvl1pPr marL="342900" indent="-342900" algn="just"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just"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just"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just"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just"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l">
              <a:buFont typeface="Arial" panose="020B0604020202020204" pitchFamily="34" charset="0"/>
              <a:buNone/>
            </a:pPr>
            <a:endParaRPr lang="en-US" sz="2000" dirty="0" smtClean="0">
              <a:solidFill>
                <a:schemeClr val="tx2"/>
              </a:solidFill>
            </a:endParaRPr>
          </a:p>
        </p:txBody>
      </p:sp>
      <p:sp>
        <p:nvSpPr>
          <p:cNvPr id="62" name="TextBox 61"/>
          <p:cNvSpPr txBox="1"/>
          <p:nvPr/>
        </p:nvSpPr>
        <p:spPr>
          <a:xfrm>
            <a:off x="3354128" y="1023030"/>
            <a:ext cx="1580626" cy="307777"/>
          </a:xfrm>
          <a:prstGeom prst="rect">
            <a:avLst/>
          </a:prstGeom>
          <a:noFill/>
        </p:spPr>
        <p:txBody>
          <a:bodyPr wrap="none" rtlCol="0">
            <a:spAutoFit/>
          </a:bodyPr>
          <a:lstStyle/>
          <a:p>
            <a:pPr algn="ctr"/>
            <a:r>
              <a:rPr lang="en-US" sz="1400" dirty="0" smtClean="0">
                <a:solidFill>
                  <a:schemeClr val="accent1">
                    <a:lumMod val="40000"/>
                    <a:lumOff val="60000"/>
                  </a:schemeClr>
                </a:solidFill>
              </a:rPr>
              <a:t>Traditional Needs</a:t>
            </a:r>
            <a:endParaRPr lang="en-US" sz="1400" dirty="0">
              <a:solidFill>
                <a:schemeClr val="accent1">
                  <a:lumMod val="40000"/>
                  <a:lumOff val="60000"/>
                </a:schemeClr>
              </a:solidFill>
            </a:endParaRPr>
          </a:p>
        </p:txBody>
      </p:sp>
      <p:sp>
        <p:nvSpPr>
          <p:cNvPr id="63" name="TextBox 62"/>
          <p:cNvSpPr txBox="1"/>
          <p:nvPr/>
        </p:nvSpPr>
        <p:spPr>
          <a:xfrm>
            <a:off x="6887483" y="1023030"/>
            <a:ext cx="1430200" cy="307777"/>
          </a:xfrm>
          <a:prstGeom prst="rect">
            <a:avLst/>
          </a:prstGeom>
          <a:noFill/>
        </p:spPr>
        <p:txBody>
          <a:bodyPr wrap="none" rtlCol="0">
            <a:spAutoFit/>
          </a:bodyPr>
          <a:lstStyle/>
          <a:p>
            <a:pPr algn="ctr"/>
            <a:r>
              <a:rPr lang="en-US" sz="1400" dirty="0" smtClean="0">
                <a:solidFill>
                  <a:schemeClr val="accent1">
                    <a:lumMod val="40000"/>
                    <a:lumOff val="60000"/>
                  </a:schemeClr>
                </a:solidFill>
              </a:rPr>
              <a:t>Evolving Needs</a:t>
            </a:r>
            <a:endParaRPr lang="en-US" sz="1400" dirty="0">
              <a:solidFill>
                <a:schemeClr val="accent1">
                  <a:lumMod val="40000"/>
                  <a:lumOff val="60000"/>
                </a:schemeClr>
              </a:solidFill>
            </a:endParaRPr>
          </a:p>
        </p:txBody>
      </p:sp>
      <p:sp>
        <p:nvSpPr>
          <p:cNvPr id="56" name="Shape 55"/>
          <p:cNvSpPr/>
          <p:nvPr/>
        </p:nvSpPr>
        <p:spPr>
          <a:xfrm>
            <a:off x="6454412" y="280558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29" name="Shape 28"/>
          <p:cNvSpPr/>
          <p:nvPr/>
        </p:nvSpPr>
        <p:spPr>
          <a:xfrm>
            <a:off x="3031617" y="2818349"/>
            <a:ext cx="2384788" cy="198640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
        <p:nvSpPr>
          <p:cNvPr id="5" name="Oval 4"/>
          <p:cNvSpPr/>
          <p:nvPr/>
        </p:nvSpPr>
        <p:spPr>
          <a:xfrm>
            <a:off x="3900754" y="1590955"/>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28082" y="1700835"/>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83101" y="2019202"/>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91077" y="310250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91077" y="2114995"/>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28082" y="2230508"/>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483694" y="1661224"/>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296167" y="2753140"/>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167653" y="2501562"/>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858981" y="2878928"/>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430376" y="1480248"/>
            <a:ext cx="222239" cy="204843"/>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880550" y="2843544"/>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485214" y="3339163"/>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457796" y="2047378"/>
            <a:ext cx="107368" cy="104808"/>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556716" y="32095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20364" y="1495991"/>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75706" y="317334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761637" y="1931862"/>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323549" y="1597173"/>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050878" y="1707053"/>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705896" y="2025420"/>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213872" y="3108718"/>
            <a:ext cx="490658" cy="4564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13872" y="2121213"/>
            <a:ext cx="741760" cy="70153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8050878" y="2236726"/>
            <a:ext cx="649401" cy="586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7718962" y="2759358"/>
            <a:ext cx="490658" cy="456422"/>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590448" y="2507780"/>
            <a:ext cx="637856" cy="60093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8281776" y="2885146"/>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303346" y="2849762"/>
            <a:ext cx="222239" cy="204843"/>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979511" y="3215780"/>
            <a:ext cx="107368" cy="1048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7143159" y="1502209"/>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8098501" y="3179567"/>
            <a:ext cx="222239" cy="20484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184432" y="1938080"/>
            <a:ext cx="107368"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888945" y="1607836"/>
            <a:ext cx="379857" cy="3955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7854749" y="1410257"/>
            <a:ext cx="379857" cy="3955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850908" y="3226815"/>
            <a:ext cx="379857" cy="395502"/>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a:off x="4541496" y="1573616"/>
            <a:ext cx="3509381" cy="219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587036" y="1781936"/>
            <a:ext cx="3509381" cy="219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553798" y="3407652"/>
            <a:ext cx="3509381" cy="21961"/>
          </a:xfrm>
          <a:prstGeom prst="straightConnector1">
            <a:avLst/>
          </a:prstGeom>
          <a:ln>
            <a:noFill/>
            <a:tailEnd type="triangle"/>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6985428" y="3209562"/>
            <a:ext cx="118105" cy="10480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a:off x="4538898" y="3392071"/>
            <a:ext cx="3509381" cy="219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5" name="Oval 64"/>
          <p:cNvSpPr>
            <a:spLocks noChangeAspect="1"/>
          </p:cNvSpPr>
          <p:nvPr/>
        </p:nvSpPr>
        <p:spPr>
          <a:xfrm>
            <a:off x="7804667" y="1942624"/>
            <a:ext cx="614760" cy="640080"/>
          </a:xfrm>
          <a:prstGeom prst="ellips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483463" y="2177222"/>
            <a:ext cx="950901" cy="577081"/>
          </a:xfrm>
          <a:prstGeom prst="rect">
            <a:avLst/>
          </a:prstGeom>
          <a:solidFill>
            <a:schemeClr val="bg1"/>
          </a:solidFill>
        </p:spPr>
        <p:txBody>
          <a:bodyPr wrap="none" rtlCol="0">
            <a:spAutoFit/>
          </a:bodyPr>
          <a:lstStyle/>
          <a:p>
            <a:pPr algn="ctr"/>
            <a:r>
              <a:rPr lang="en-US" sz="1050" dirty="0" smtClean="0">
                <a:solidFill>
                  <a:schemeClr val="accent1">
                    <a:lumMod val="40000"/>
                    <a:lumOff val="60000"/>
                  </a:schemeClr>
                </a:solidFill>
              </a:rPr>
              <a:t>Operational</a:t>
            </a:r>
          </a:p>
          <a:p>
            <a:pPr algn="ctr"/>
            <a:r>
              <a:rPr lang="en-US" sz="1050" dirty="0" smtClean="0">
                <a:solidFill>
                  <a:schemeClr val="accent1">
                    <a:lumMod val="40000"/>
                    <a:lumOff val="60000"/>
                  </a:schemeClr>
                </a:solidFill>
              </a:rPr>
              <a:t>Monitoring</a:t>
            </a:r>
          </a:p>
          <a:p>
            <a:pPr algn="ctr"/>
            <a:r>
              <a:rPr lang="en-US" sz="1050" dirty="0" smtClean="0">
                <a:solidFill>
                  <a:schemeClr val="accent1">
                    <a:lumMod val="40000"/>
                    <a:lumOff val="60000"/>
                  </a:schemeClr>
                </a:solidFill>
              </a:rPr>
              <a:t>and Analysis</a:t>
            </a:r>
            <a:endParaRPr lang="en-US" sz="1050" dirty="0">
              <a:solidFill>
                <a:schemeClr val="accent1">
                  <a:lumMod val="40000"/>
                  <a:lumOff val="60000"/>
                </a:schemeClr>
              </a:solidFill>
            </a:endParaRPr>
          </a:p>
        </p:txBody>
      </p:sp>
      <p:cxnSp>
        <p:nvCxnSpPr>
          <p:cNvPr id="54" name="Straight Arrow Connector 53"/>
          <p:cNvCxnSpPr/>
          <p:nvPr/>
        </p:nvCxnSpPr>
        <p:spPr>
          <a:xfrm>
            <a:off x="4508304" y="2102203"/>
            <a:ext cx="3509381" cy="219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4"/>
          </p:nvPr>
        </p:nvSpPr>
        <p:spPr/>
        <p:txBody>
          <a:bodyPr/>
          <a:lstStyle/>
          <a:p>
            <a:fld id="{BF9255D1-ED6A-45C1-9B5B-164E1A3AABEA}" type="slidenum">
              <a:rPr lang="en-US" smtClean="0"/>
              <a:pPr/>
              <a:t>7</a:t>
            </a:fld>
            <a:endParaRPr lang="en-US" dirty="0"/>
          </a:p>
        </p:txBody>
      </p:sp>
    </p:spTree>
    <p:extLst>
      <p:ext uri="{BB962C8B-B14F-4D97-AF65-F5344CB8AC3E}">
        <p14:creationId xmlns:p14="http://schemas.microsoft.com/office/powerpoint/2010/main" val="392240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Frequency Response following a Unit Trip</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966" y="1072098"/>
            <a:ext cx="7821682" cy="4842636"/>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1274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Design Criteria</a:t>
            </a:r>
            <a:endParaRPr lang="en-US" sz="3200" dirty="0"/>
          </a:p>
        </p:txBody>
      </p:sp>
      <p:sp>
        <p:nvSpPr>
          <p:cNvPr id="3" name="Content Placeholder 2"/>
          <p:cNvSpPr>
            <a:spLocks noGrp="1"/>
          </p:cNvSpPr>
          <p:nvPr>
            <p:ph idx="1"/>
          </p:nvPr>
        </p:nvSpPr>
        <p:spPr>
          <a:xfrm>
            <a:off x="304800" y="1213220"/>
            <a:ext cx="8534400" cy="4821820"/>
          </a:xfrm>
        </p:spPr>
        <p:txBody>
          <a:bodyPr/>
          <a:lstStyle/>
          <a:p>
            <a:r>
              <a:rPr lang="en-US" sz="3200" dirty="0"/>
              <a:t>To consistently meet BAL-003 Interconnection Frequency Response Obligation, ERCOT must plan not to activate  UFLS for the simultaneous trip of the two STP </a:t>
            </a:r>
            <a:r>
              <a:rPr lang="en-US" sz="3200" dirty="0" smtClean="0"/>
              <a:t>units.</a:t>
            </a:r>
          </a:p>
          <a:p>
            <a:pPr marL="0" indent="0">
              <a:buNone/>
            </a:pPr>
            <a:endParaRPr lang="en-US" sz="3200" dirty="0"/>
          </a:p>
          <a:p>
            <a:r>
              <a:rPr lang="en-US" sz="3200" dirty="0" smtClean="0"/>
              <a:t>Under frequency </a:t>
            </a:r>
            <a:r>
              <a:rPr lang="en-US" sz="3200" dirty="0"/>
              <a:t>Load Shed (UFLS) relays will shed firm load if frequency drops to 59.3 Hz (5% of total ERCOT load</a:t>
            </a:r>
            <a:r>
              <a:rPr lang="en-US" sz="3200" dirty="0" smtClean="0"/>
              <a:t>)</a:t>
            </a:r>
          </a:p>
          <a:p>
            <a:endParaRPr lang="en-US" sz="1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4085353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CD86DAB05736448B84610865FF4D4C" ma:contentTypeVersion="0" ma:contentTypeDescription="Create a new document." ma:contentTypeScope="" ma:versionID="c577c0e826a932311cc4ca8836faae4d">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c34af464-7aa1-4edd-9be4-83dffc1cb926"/>
    <ds:schemaRef ds:uri="http://purl.org/dc/dcmityp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016C48A-4120-4825-85FF-B010BA7734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21898</TotalTime>
  <Words>1618</Words>
  <Application>Microsoft Office PowerPoint</Application>
  <PresentationFormat>On-screen Show (4:3)</PresentationFormat>
  <Paragraphs>276</Paragraphs>
  <Slides>38</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38</vt:i4>
      </vt:variant>
    </vt:vector>
  </HeadingPairs>
  <TitlesOfParts>
    <vt:vector size="42" baseType="lpstr">
      <vt:lpstr>Arial</vt:lpstr>
      <vt:lpstr>Calibri</vt:lpstr>
      <vt:lpstr>1_Custom Design</vt:lpstr>
      <vt:lpstr>Inside pages</vt:lpstr>
      <vt:lpstr>PowerPoint Presentation</vt:lpstr>
      <vt:lpstr>Objectives</vt:lpstr>
      <vt:lpstr>Traditional Operational Risks</vt:lpstr>
      <vt:lpstr>Traditional Operational Risks</vt:lpstr>
      <vt:lpstr>Evolving Risks</vt:lpstr>
      <vt:lpstr>Evolving Risks</vt:lpstr>
      <vt:lpstr>Evolving Risks</vt:lpstr>
      <vt:lpstr>Frequency Response following a Unit Trip</vt:lpstr>
      <vt:lpstr>Design Criteria</vt:lpstr>
      <vt:lpstr>Facts</vt:lpstr>
      <vt:lpstr>Frequency Response</vt:lpstr>
      <vt:lpstr>Frequency Response</vt:lpstr>
      <vt:lpstr>Rate of Change of Frequency</vt:lpstr>
      <vt:lpstr>Response Time</vt:lpstr>
      <vt:lpstr>Response Times</vt:lpstr>
      <vt:lpstr>Inertia Issues</vt:lpstr>
      <vt:lpstr>RRS Required as Critical Inertia is Approached</vt:lpstr>
      <vt:lpstr>Critical Inertia</vt:lpstr>
      <vt:lpstr>Critical Inertia</vt:lpstr>
      <vt:lpstr>Critical Inertia</vt:lpstr>
      <vt:lpstr>Impact of Resource Types </vt:lpstr>
      <vt:lpstr>Impact of Resource Types </vt:lpstr>
      <vt:lpstr>Critical Inertia Mitigation Solutions</vt:lpstr>
      <vt:lpstr>Number of Governors Supplying RRS</vt:lpstr>
      <vt:lpstr>Reliability Risk Desk</vt:lpstr>
      <vt:lpstr>Reliability Risk Desk</vt:lpstr>
      <vt:lpstr>Reliability Risk Desk Goals</vt:lpstr>
      <vt:lpstr>Reliability Risk Desk Tasks</vt:lpstr>
      <vt:lpstr>Renewable Forecast and Extreme Weather Monitoring</vt:lpstr>
      <vt:lpstr>Renewable Forecast and Extreme Weather Monitoring</vt:lpstr>
      <vt:lpstr>Inertia Monitoring and RRS Sufficiency</vt:lpstr>
      <vt:lpstr>Inertia Monitoring and RRS Sufficiency</vt:lpstr>
      <vt:lpstr>Forecast Risk and NSRS Sufficiency Monitoring</vt:lpstr>
      <vt:lpstr>Forecast Risk and NSRS Sufficiency Monitoring</vt:lpstr>
      <vt:lpstr>Intra-hour Resource Monitoring</vt:lpstr>
      <vt:lpstr>Operating Actions</vt:lpstr>
      <vt:lpstr>Objectives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Spinner, Mark</cp:lastModifiedBy>
  <cp:revision>367</cp:revision>
  <cp:lastPrinted>2017-02-12T19:19:19Z</cp:lastPrinted>
  <dcterms:created xsi:type="dcterms:W3CDTF">2016-01-21T15:20:31Z</dcterms:created>
  <dcterms:modified xsi:type="dcterms:W3CDTF">2017-02-16T22:02:59Z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0x010100CBCD86DAB05736448B84610865FF4D4C</vt:lpwstr>
  </property>
</Properties>
</file>