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44" y="108"/>
      </p:cViewPr>
      <p:guideLst>
        <p:guide orient="horz" pos="816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413338"/>
            <a:ext cx="4953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ERCOT - Southern Cross Transmission (SCT)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Project No. 46304</a:t>
            </a:r>
          </a:p>
          <a:p>
            <a:endParaRPr lang="en-US" b="1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TAC</a:t>
            </a:r>
            <a:endParaRPr lang="en-US" dirty="0"/>
          </a:p>
          <a:p>
            <a:r>
              <a:rPr lang="en-US" dirty="0" smtClean="0"/>
              <a:t>May 25,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715414"/>
          </a:xfrm>
        </p:spPr>
        <p:txBody>
          <a:bodyPr/>
          <a:lstStyle/>
          <a:p>
            <a:r>
              <a:rPr lang="en-US" sz="2000" dirty="0"/>
              <a:t>ERCOT - Southern Cross Transmission (SCT)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4321183"/>
          </a:xfr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en-US" sz="2000" u="sng" dirty="0" smtClean="0"/>
              <a:t>Overview</a:t>
            </a:r>
          </a:p>
          <a:p>
            <a:r>
              <a:rPr lang="en-US" sz="2000" dirty="0" smtClean="0"/>
              <a:t>Project 46304 outlines </a:t>
            </a:r>
            <a:r>
              <a:rPr lang="en-US" sz="2000" dirty="0" smtClean="0"/>
              <a:t>the directives </a:t>
            </a:r>
            <a:r>
              <a:rPr lang="en-US" sz="2000" dirty="0" smtClean="0"/>
              <a:t>for ERCOT (document posted with meeting materials)</a:t>
            </a:r>
          </a:p>
          <a:p>
            <a:r>
              <a:rPr lang="en-US" sz="2000" dirty="0" smtClean="0"/>
              <a:t>ERCOT will be making periodic filings to the PUC on the progress of the directives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u="sng" dirty="0" smtClean="0"/>
              <a:t>Today’s update to TAC</a:t>
            </a:r>
          </a:p>
          <a:p>
            <a:r>
              <a:rPr lang="en-US" sz="2000" dirty="0"/>
              <a:t>Provide transparency of the planned activities and target dates</a:t>
            </a:r>
          </a:p>
          <a:p>
            <a:r>
              <a:rPr lang="en-US" sz="2000" dirty="0"/>
              <a:t>Get input from TAC which subcommittees or working groups they want to take a lead on directives</a:t>
            </a:r>
          </a:p>
          <a:p>
            <a:r>
              <a:rPr lang="en-US" sz="2000" dirty="0"/>
              <a:t>ERCOT will bring a status check to TAC each year and adjust the assignments of subcommittees or working groups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6478</TotalTime>
  <Words>97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ERCOT - Southern Cross Transmission (SCT)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Farley, Karen</cp:lastModifiedBy>
  <cp:revision>87</cp:revision>
  <cp:lastPrinted>2016-01-21T20:53:15Z</cp:lastPrinted>
  <dcterms:created xsi:type="dcterms:W3CDTF">2016-01-21T15:20:31Z</dcterms:created>
  <dcterms:modified xsi:type="dcterms:W3CDTF">2017-05-23T14:56:56Z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