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300" r:id="rId7"/>
    <p:sldId id="304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36" d="100"/>
          <a:sy n="136" d="100"/>
        </p:scale>
        <p:origin x="-804" y="-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5066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May 25, 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r>
              <a:rPr lang="en-US" sz="2000" b="1" dirty="0" smtClean="0"/>
              <a:t>PGRR056, </a:t>
            </a:r>
            <a:r>
              <a:rPr lang="en-US" sz="2000" b="1" dirty="0"/>
              <a:t>Alignment with NPRR562, </a:t>
            </a:r>
            <a:r>
              <a:rPr lang="en-US" sz="2000" b="1" dirty="0" err="1"/>
              <a:t>Subsynchronous</a:t>
            </a:r>
            <a:r>
              <a:rPr lang="en-US" sz="2000" b="1" dirty="0"/>
              <a:t> Resonance</a:t>
            </a:r>
          </a:p>
          <a:p>
            <a:pPr lvl="1"/>
            <a:r>
              <a:rPr lang="en-US" sz="1600" b="1" dirty="0" smtClean="0"/>
              <a:t>ROS recommended approval as recommended by PLWG in the 3/22/17 PLWG report (unanimous)</a:t>
            </a:r>
          </a:p>
          <a:p>
            <a:pPr lvl="1"/>
            <a:endParaRPr lang="en-US" sz="1800" b="1" dirty="0" smtClean="0"/>
          </a:p>
          <a:p>
            <a:pPr lvl="0"/>
            <a:r>
              <a:rPr lang="en-US" sz="2000" b="1" dirty="0" smtClean="0"/>
              <a:t>PGRR057, </a:t>
            </a:r>
            <a:r>
              <a:rPr lang="en-US" sz="2000" b="1" dirty="0"/>
              <a:t>Responsibilities for Performing Geomagnetic Disturbance (GMD) Vulnerability </a:t>
            </a:r>
            <a:r>
              <a:rPr lang="en-US" sz="2000" b="1" dirty="0" smtClean="0"/>
              <a:t>Assessments</a:t>
            </a:r>
          </a:p>
          <a:p>
            <a:pPr lvl="1"/>
            <a:r>
              <a:rPr lang="en-US" sz="1600" b="1" dirty="0" smtClean="0"/>
              <a:t>ROS </a:t>
            </a:r>
            <a:r>
              <a:rPr lang="en-US" sz="1600" b="1" dirty="0"/>
              <a:t>recommended </a:t>
            </a:r>
            <a:r>
              <a:rPr lang="en-US" sz="1600" b="1" dirty="0" smtClean="0"/>
              <a:t>approval as recommended by PLWG in the 3/22/17 PLWG report (unanimous)</a:t>
            </a:r>
          </a:p>
          <a:p>
            <a:pPr lvl="1"/>
            <a:endParaRPr lang="en-US" sz="1400" b="1" dirty="0"/>
          </a:p>
          <a:p>
            <a:pPr lvl="0"/>
            <a:r>
              <a:rPr lang="en-US" sz="2000" b="1" dirty="0" smtClean="0"/>
              <a:t>PGRR058, </a:t>
            </a:r>
            <a:r>
              <a:rPr lang="en-US" sz="2000" b="1" dirty="0"/>
              <a:t>Clarification of Resources to be Included in the Planning Models</a:t>
            </a:r>
          </a:p>
          <a:p>
            <a:pPr lvl="1"/>
            <a:r>
              <a:rPr lang="en-US" sz="1600" b="1" dirty="0"/>
              <a:t>ROS recommended approval as recommended by </a:t>
            </a:r>
            <a:r>
              <a:rPr lang="en-US" sz="1600" b="1" dirty="0" smtClean="0"/>
              <a:t>PLWG </a:t>
            </a:r>
            <a:r>
              <a:rPr lang="en-US" sz="1600" b="1" dirty="0"/>
              <a:t>in the </a:t>
            </a:r>
            <a:r>
              <a:rPr lang="en-US" sz="1600" b="1" dirty="0" smtClean="0"/>
              <a:t>4/19/17 </a:t>
            </a:r>
            <a:r>
              <a:rPr lang="en-US" sz="1600" b="1" dirty="0"/>
              <a:t>PLWG </a:t>
            </a:r>
            <a:r>
              <a:rPr lang="en-US" sz="1600" b="1" dirty="0" smtClean="0"/>
              <a:t>report </a:t>
            </a:r>
            <a:r>
              <a:rPr lang="en-US" sz="1600" b="1" dirty="0"/>
              <a:t>(unanimous)</a:t>
            </a:r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May 25,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/>
              <a:t>NOGRR168, Nodal Operating Guide Revision Request </a:t>
            </a:r>
            <a:r>
              <a:rPr lang="en-US" sz="2000" b="1" dirty="0" smtClean="0"/>
              <a:t>Process</a:t>
            </a:r>
          </a:p>
          <a:p>
            <a:pPr lvl="1"/>
            <a:r>
              <a:rPr lang="en-US" sz="1600" b="1" dirty="0" smtClean="0"/>
              <a:t>ROS </a:t>
            </a:r>
            <a:r>
              <a:rPr lang="en-US" sz="1600" b="1" dirty="0"/>
              <a:t>recommended approval as amended by </a:t>
            </a:r>
            <a:r>
              <a:rPr lang="en-US" sz="1600" b="1" dirty="0" smtClean="0"/>
              <a:t>OWG 4/20/17 report (unanimous)</a:t>
            </a:r>
            <a:endParaRPr lang="en-US" sz="1600" b="1" dirty="0"/>
          </a:p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RRGRR013, Resource Registration Glossary Revision </a:t>
            </a:r>
            <a:r>
              <a:rPr lang="en-US" sz="2000" b="1" dirty="0"/>
              <a:t>Request </a:t>
            </a:r>
            <a:r>
              <a:rPr lang="en-US" sz="2000" b="1" dirty="0" smtClean="0"/>
              <a:t>Process</a:t>
            </a:r>
          </a:p>
          <a:p>
            <a:pPr lvl="1"/>
            <a:r>
              <a:rPr lang="en-US" sz="1600" b="1" dirty="0" smtClean="0"/>
              <a:t>ROS </a:t>
            </a:r>
            <a:r>
              <a:rPr lang="en-US" sz="1600" b="1" dirty="0"/>
              <a:t>recommended approval </a:t>
            </a:r>
            <a:r>
              <a:rPr lang="en-US" sz="1600" b="1" dirty="0" smtClean="0"/>
              <a:t> as recommended by RDWG in their 3/27/17 report (unanimous)</a:t>
            </a: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May 25,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11610082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8b965130-e3da-4e6b-9b2e-40bd1204f29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24124</TotalTime>
  <Words>161</Words>
  <Application>Microsoft Office PowerPoint</Application>
  <PresentationFormat>On-screen Show (4:3)</PresentationFormat>
  <Paragraphs>29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Custom Design</vt:lpstr>
      <vt:lpstr>Median</vt:lpstr>
      <vt:lpstr>1_Median</vt:lpstr>
      <vt:lpstr>PowerPoint Presentation</vt:lpstr>
      <vt:lpstr>Voting Items</vt:lpstr>
      <vt:lpstr>Voting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931</cp:revision>
  <cp:lastPrinted>2017-05-22T18:26:12Z</cp:lastPrinted>
  <dcterms:created xsi:type="dcterms:W3CDTF">2010-04-12T23:12:02Z</dcterms:created>
  <dcterms:modified xsi:type="dcterms:W3CDTF">2017-05-22T18:27:38Z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