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7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4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M_ADMIN\Desktop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42826</c:v>
                </c:pt>
                <c:pt idx="1">
                  <c:v>42827</c:v>
                </c:pt>
                <c:pt idx="2">
                  <c:v>42828</c:v>
                </c:pt>
                <c:pt idx="3">
                  <c:v>42829</c:v>
                </c:pt>
                <c:pt idx="4">
                  <c:v>42830</c:v>
                </c:pt>
                <c:pt idx="5">
                  <c:v>42831</c:v>
                </c:pt>
                <c:pt idx="6">
                  <c:v>42832</c:v>
                </c:pt>
                <c:pt idx="7">
                  <c:v>42833</c:v>
                </c:pt>
                <c:pt idx="8">
                  <c:v>42834</c:v>
                </c:pt>
                <c:pt idx="9">
                  <c:v>42835</c:v>
                </c:pt>
                <c:pt idx="10">
                  <c:v>42836</c:v>
                </c:pt>
                <c:pt idx="11">
                  <c:v>42837</c:v>
                </c:pt>
                <c:pt idx="12">
                  <c:v>42838</c:v>
                </c:pt>
                <c:pt idx="13">
                  <c:v>42839</c:v>
                </c:pt>
                <c:pt idx="14">
                  <c:v>42840</c:v>
                </c:pt>
                <c:pt idx="15">
                  <c:v>42841</c:v>
                </c:pt>
                <c:pt idx="16">
                  <c:v>42842</c:v>
                </c:pt>
                <c:pt idx="17">
                  <c:v>42843</c:v>
                </c:pt>
                <c:pt idx="18">
                  <c:v>42844</c:v>
                </c:pt>
                <c:pt idx="19">
                  <c:v>42845</c:v>
                </c:pt>
                <c:pt idx="20">
                  <c:v>42846</c:v>
                </c:pt>
                <c:pt idx="21">
                  <c:v>42847</c:v>
                </c:pt>
                <c:pt idx="22">
                  <c:v>42848</c:v>
                </c:pt>
                <c:pt idx="23">
                  <c:v>42849</c:v>
                </c:pt>
                <c:pt idx="24">
                  <c:v>42850</c:v>
                </c:pt>
                <c:pt idx="25">
                  <c:v>42851</c:v>
                </c:pt>
                <c:pt idx="26">
                  <c:v>42852</c:v>
                </c:pt>
                <c:pt idx="27">
                  <c:v>42853</c:v>
                </c:pt>
                <c:pt idx="28">
                  <c:v>42854</c:v>
                </c:pt>
                <c:pt idx="29">
                  <c:v>42855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EE-46FF-824A-7F43F44BF864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42826</c:v>
                </c:pt>
                <c:pt idx="1">
                  <c:v>42827</c:v>
                </c:pt>
                <c:pt idx="2">
                  <c:v>42828</c:v>
                </c:pt>
                <c:pt idx="3">
                  <c:v>42829</c:v>
                </c:pt>
                <c:pt idx="4">
                  <c:v>42830</c:v>
                </c:pt>
                <c:pt idx="5">
                  <c:v>42831</c:v>
                </c:pt>
                <c:pt idx="6">
                  <c:v>42832</c:v>
                </c:pt>
                <c:pt idx="7">
                  <c:v>42833</c:v>
                </c:pt>
                <c:pt idx="8">
                  <c:v>42834</c:v>
                </c:pt>
                <c:pt idx="9">
                  <c:v>42835</c:v>
                </c:pt>
                <c:pt idx="10">
                  <c:v>42836</c:v>
                </c:pt>
                <c:pt idx="11">
                  <c:v>42837</c:v>
                </c:pt>
                <c:pt idx="12">
                  <c:v>42838</c:v>
                </c:pt>
                <c:pt idx="13">
                  <c:v>42839</c:v>
                </c:pt>
                <c:pt idx="14">
                  <c:v>42840</c:v>
                </c:pt>
                <c:pt idx="15">
                  <c:v>42841</c:v>
                </c:pt>
                <c:pt idx="16">
                  <c:v>42842</c:v>
                </c:pt>
                <c:pt idx="17">
                  <c:v>42843</c:v>
                </c:pt>
                <c:pt idx="18">
                  <c:v>42844</c:v>
                </c:pt>
                <c:pt idx="19">
                  <c:v>42845</c:v>
                </c:pt>
                <c:pt idx="20">
                  <c:v>42846</c:v>
                </c:pt>
                <c:pt idx="21">
                  <c:v>42847</c:v>
                </c:pt>
                <c:pt idx="22">
                  <c:v>42848</c:v>
                </c:pt>
                <c:pt idx="23">
                  <c:v>42849</c:v>
                </c:pt>
                <c:pt idx="24">
                  <c:v>42850</c:v>
                </c:pt>
                <c:pt idx="25">
                  <c:v>42851</c:v>
                </c:pt>
                <c:pt idx="26">
                  <c:v>42852</c:v>
                </c:pt>
                <c:pt idx="27">
                  <c:v>42853</c:v>
                </c:pt>
                <c:pt idx="28">
                  <c:v>42854</c:v>
                </c:pt>
                <c:pt idx="29">
                  <c:v>42855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EE-46FF-824A-7F43F44BF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89856"/>
        <c:axId val="113299840"/>
      </c:lineChart>
      <c:dateAx>
        <c:axId val="11328985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99840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113299840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89856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BE-4001-98CE-E661DFF01924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BE-4001-98CE-E661DFF01924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BE-4001-98CE-E661DFF01924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BE-4001-98CE-E661DFF01924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BE-4001-98CE-E661DFF01924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BE-4001-98CE-E661DFF01924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'CO#5'!$BF$1:$BQ$1</c:f>
              <c:numCache>
                <c:formatCode>mmm\-yy</c:formatCode>
                <c:ptCount val="12"/>
                <c:pt idx="0">
                  <c:v>42496</c:v>
                </c:pt>
                <c:pt idx="1">
                  <c:v>42527</c:v>
                </c:pt>
                <c:pt idx="2">
                  <c:v>42557</c:v>
                </c:pt>
                <c:pt idx="3">
                  <c:v>42588</c:v>
                </c:pt>
                <c:pt idx="4">
                  <c:v>42619</c:v>
                </c:pt>
                <c:pt idx="5">
                  <c:v>42649</c:v>
                </c:pt>
                <c:pt idx="6">
                  <c:v>42680</c:v>
                </c:pt>
                <c:pt idx="7">
                  <c:v>42710</c:v>
                </c:pt>
                <c:pt idx="8">
                  <c:v>42741</c:v>
                </c:pt>
                <c:pt idx="9">
                  <c:v>42772</c:v>
                </c:pt>
                <c:pt idx="10">
                  <c:v>42800</c:v>
                </c:pt>
                <c:pt idx="11">
                  <c:v>42831</c:v>
                </c:pt>
              </c:numCache>
            </c:numRef>
          </c:cat>
          <c:val>
            <c:numRef>
              <c:f>'CO#5'!$BF$4:$BQ$4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BE-4001-98CE-E661DFF01924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BE-4001-98CE-E661DFF01924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BE-4001-98CE-E661DFF01924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BE-4001-98CE-E661DFF01924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BE-4001-98CE-E661DFF01924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BE-4001-98CE-E661DFF01924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BE-4001-98CE-E661DFF01924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BE-4001-98CE-E661DFF01924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BE-4001-98CE-E661DFF01924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BE-4001-98CE-E661DFF01924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BE-4001-98CE-E661DFF01924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BE-4001-98CE-E661DFF01924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BE-4001-98CE-E661DFF01924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FBE-4001-98CE-E661DFF01924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FBE-4001-98CE-E661DFF01924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'CO#5'!$BF$1:$BQ$1</c:f>
              <c:numCache>
                <c:formatCode>mmm\-yy</c:formatCode>
                <c:ptCount val="12"/>
                <c:pt idx="0">
                  <c:v>42496</c:v>
                </c:pt>
                <c:pt idx="1">
                  <c:v>42527</c:v>
                </c:pt>
                <c:pt idx="2">
                  <c:v>42557</c:v>
                </c:pt>
                <c:pt idx="3">
                  <c:v>42588</c:v>
                </c:pt>
                <c:pt idx="4">
                  <c:v>42619</c:v>
                </c:pt>
                <c:pt idx="5">
                  <c:v>42649</c:v>
                </c:pt>
                <c:pt idx="6">
                  <c:v>42680</c:v>
                </c:pt>
                <c:pt idx="7">
                  <c:v>42710</c:v>
                </c:pt>
                <c:pt idx="8">
                  <c:v>42741</c:v>
                </c:pt>
                <c:pt idx="9">
                  <c:v>42772</c:v>
                </c:pt>
                <c:pt idx="10">
                  <c:v>42800</c:v>
                </c:pt>
                <c:pt idx="11">
                  <c:v>42831</c:v>
                </c:pt>
              </c:numCache>
            </c:numRef>
          </c:cat>
          <c:val>
            <c:numRef>
              <c:f>'CO#5'!$BF$5:$BQ$5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CFBE-4001-98CE-E661DFF01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729856"/>
        <c:axId val="113054080"/>
      </c:barChart>
      <c:dateAx>
        <c:axId val="110729856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5408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3054080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29856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1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5/9/2017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APR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</a:t>
            </a:r>
            <a:r>
              <a:rPr lang="en-US" altLang="en-US" sz="2400" b="1">
                <a:solidFill>
                  <a:srgbClr val="758CFF"/>
                </a:solidFill>
              </a:rPr>
              <a:t>– APR </a:t>
            </a:r>
            <a:r>
              <a:rPr lang="en-US" altLang="en-US" sz="2400" b="1" dirty="0">
                <a:solidFill>
                  <a:srgbClr val="758CFF"/>
                </a:solidFill>
              </a:rPr>
              <a:t>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A88518F4-14B1-4003-973C-9F247FC05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158334"/>
              </p:ext>
            </p:extLst>
          </p:nvPr>
        </p:nvGraphicFramePr>
        <p:xfrm>
          <a:off x="380999" y="1109156"/>
          <a:ext cx="11128375" cy="384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APR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/>
              <a:t>archiver</a:t>
            </a:r>
            <a:r>
              <a:rPr lang="en-US" sz="1000" dirty="0"/>
              <a:t>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C6402C3D-EC8D-44A0-9BD4-29E838D77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201506"/>
              </p:ext>
            </p:extLst>
          </p:nvPr>
        </p:nvGraphicFramePr>
        <p:xfrm>
          <a:off x="1031697" y="1187302"/>
          <a:ext cx="10093503" cy="3308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APRIL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82292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45160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67237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124975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3194</a:t>
                      </a:r>
                      <a:endParaRPr lang="en-US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2949</a:t>
                      </a:r>
                      <a:endParaRPr lang="en-US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endParaRPr lang="en-US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3531126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2455941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197915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866088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246188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7297258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3470218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2455863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198723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866387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245737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7236928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APR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13" y="1901993"/>
            <a:ext cx="4791075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3" y="3743323"/>
            <a:ext cx="4629150" cy="2009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967686"/>
            <a:ext cx="4819650" cy="1038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225" y="3298884"/>
            <a:ext cx="45720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28785</TotalTime>
  <Words>625</Words>
  <Application>Microsoft Office PowerPoint</Application>
  <PresentationFormat>Custom</PresentationFormat>
  <Paragraphs>364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APR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1350</cp:revision>
  <cp:lastPrinted>2014-05-01T16:40:31Z</cp:lastPrinted>
  <dcterms:modified xsi:type="dcterms:W3CDTF">2017-05-09T14:01:21Z</dcterms:modified>
</cp:coreProperties>
</file>