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 varScale="1">
        <p:scale>
          <a:sx n="125" d="100"/>
          <a:sy n="125" d="100"/>
        </p:scale>
        <p:origin x="1230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04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(</a:t>
              </a:r>
              <a:r>
                <a:rPr lang="en-US" dirty="0" smtClean="0">
                  <a:solidFill>
                    <a:srgbClr val="C00000"/>
                  </a:solidFill>
                </a:rPr>
                <a:t>First </a:t>
              </a:r>
              <a:r>
                <a:rPr lang="en-US" dirty="0" smtClean="0">
                  <a:solidFill>
                    <a:srgbClr val="C00000"/>
                  </a:solidFill>
                </a:rPr>
                <a:t>Quarter </a:t>
              </a:r>
              <a:r>
                <a:rPr lang="en-US" dirty="0" smtClean="0">
                  <a:solidFill>
                    <a:srgbClr val="C00000"/>
                  </a:solidFill>
                </a:rPr>
                <a:t>2017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May </a:t>
              </a:r>
              <a:r>
                <a:rPr lang="en-US" dirty="0" smtClean="0">
                  <a:solidFill>
                    <a:srgbClr val="C00000"/>
                  </a:solidFill>
                </a:rPr>
                <a:t>2017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28797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38703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797" y="1326074"/>
            <a:ext cx="6207245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377" y="1529024"/>
            <a:ext cx="6207245" cy="308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037" y="1794120"/>
            <a:ext cx="6207245" cy="22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668" y="1303184"/>
            <a:ext cx="7184664" cy="36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4205</TotalTime>
  <Words>32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Cortez, Farrah</cp:lastModifiedBy>
  <cp:revision>234</cp:revision>
  <cp:lastPrinted>2013-01-30T23:16:36Z</cp:lastPrinted>
  <dcterms:created xsi:type="dcterms:W3CDTF">2010-04-12T23:12:02Z</dcterms:created>
  <dcterms:modified xsi:type="dcterms:W3CDTF">2017-05-09T17:32:45Z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