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303" r:id="rId9"/>
    <p:sldId id="305" r:id="rId10"/>
    <p:sldId id="312" r:id="rId11"/>
    <p:sldId id="313" r:id="rId12"/>
    <p:sldId id="26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67" autoAdjust="0"/>
  </p:normalViewPr>
  <p:slideViewPr>
    <p:cSldViewPr showGuides="1"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377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827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27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760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sandeep.borkar@ercot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douglas.murray@ercot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400" b="1" dirty="0" smtClean="0"/>
              <a:t>2017 </a:t>
            </a:r>
            <a:r>
              <a:rPr lang="en-US" altLang="en-US" sz="2400" b="1" dirty="0" smtClean="0"/>
              <a:t>RTP Update</a:t>
            </a:r>
            <a:endParaRPr lang="en-US" altLang="en-US" sz="2400" b="1" dirty="0"/>
          </a:p>
          <a:p>
            <a:endParaRPr lang="en-US" dirty="0"/>
          </a:p>
          <a:p>
            <a:pPr algn="ctr"/>
            <a:r>
              <a:rPr lang="en-US" dirty="0" smtClean="0"/>
              <a:t>Doug Murray</a:t>
            </a:r>
          </a:p>
          <a:p>
            <a:pPr algn="ctr"/>
            <a:r>
              <a:rPr lang="en-US" dirty="0" smtClean="0"/>
              <a:t>May, 2017</a:t>
            </a:r>
          </a:p>
          <a:p>
            <a:pPr algn="ctr"/>
            <a:r>
              <a:rPr lang="en-US" dirty="0" smtClean="0"/>
              <a:t>RPG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2362199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Natural Gas Price Assumption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dirty="0" smtClean="0"/>
              <a:t>Emission Prices</a:t>
            </a:r>
          </a:p>
          <a:p>
            <a:pPr marL="0" indent="0">
              <a:buNone/>
            </a:pPr>
            <a:endParaRPr lang="en-US" altLang="en-US" sz="2400" dirty="0" smtClean="0"/>
          </a:p>
          <a:p>
            <a:pPr marL="0" indent="0">
              <a:buNone/>
            </a:pPr>
            <a:endParaRPr lang="en-US" altLang="en-US" sz="2400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914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REF </a:t>
            </a:r>
            <a:r>
              <a:rPr lang="en-US" dirty="0"/>
              <a:t>is the </a:t>
            </a:r>
            <a:r>
              <a:rPr lang="en-US" dirty="0" smtClean="0"/>
              <a:t>Reference </a:t>
            </a:r>
            <a:r>
              <a:rPr lang="en-US" dirty="0"/>
              <a:t>Case and HOG is the High Oil and Gas Production </a:t>
            </a:r>
            <a:r>
              <a:rPr lang="en-US" dirty="0" smtClean="0"/>
              <a:t>Case from EIA Annual Energy Outlook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" y="1600200"/>
            <a:ext cx="8031480" cy="458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2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Gas Price Assumptions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042075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NYMEX futures and World Bank forecast from Mid April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60" y="1411407"/>
            <a:ext cx="8031480" cy="4772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9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Gas Price Assumptions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030688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After adding NYMEX futures and World Bank forecast decision was to use 2017 AEO High Oil and Gas Production Case forecast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449" y="1828800"/>
            <a:ext cx="4265101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9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dirty="0" smtClean="0"/>
              <a:t>Emission Costs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5567" y="1044714"/>
            <a:ext cx="8245033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Recent auction prices from the EPA website show SO</a:t>
            </a:r>
            <a:r>
              <a:rPr lang="en-US" sz="1200" dirty="0" smtClean="0"/>
              <a:t>2</a:t>
            </a:r>
            <a:r>
              <a:rPr lang="en-US" dirty="0" smtClean="0"/>
              <a:t> allowances dropping to below $0.10</a:t>
            </a:r>
            <a:r>
              <a:rPr lang="en-US" sz="2000" dirty="0" smtClean="0"/>
              <a:t>/ton in some cases. This is a stark difference from a few years ago when prices were above $1,000/ton.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Prices for seasonal and annual NOx allowances have also dropped recently. Annual NOx prices are now below $10/ton and seasonal prices in a range between $200 and $250 per ton.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For this analysis we will not be including costs for CO</a:t>
            </a:r>
            <a:r>
              <a:rPr lang="en-US" sz="1400" dirty="0" smtClean="0"/>
              <a:t>2</a:t>
            </a:r>
            <a:r>
              <a:rPr lang="en-US" sz="2000" dirty="0" smtClean="0"/>
              <a:t> emissions</a:t>
            </a:r>
          </a:p>
        </p:txBody>
      </p:sp>
    </p:spTree>
    <p:extLst>
      <p:ext uri="{BB962C8B-B14F-4D97-AF65-F5344CB8AC3E}">
        <p14:creationId xmlns:p14="http://schemas.microsoft.com/office/powerpoint/2010/main" val="652930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Questions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15514" y="2973120"/>
            <a:ext cx="25146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900" b="1" dirty="0" smtClean="0"/>
              <a:t>?</a:t>
            </a:r>
            <a:endParaRPr lang="en-US" sz="23900" b="1" dirty="0"/>
          </a:p>
        </p:txBody>
      </p:sp>
      <p:sp>
        <p:nvSpPr>
          <p:cNvPr id="3" name="Rectangle 2"/>
          <p:cNvSpPr/>
          <p:nvPr/>
        </p:nvSpPr>
        <p:spPr>
          <a:xfrm>
            <a:off x="381000" y="365760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Sandeep </a:t>
            </a:r>
            <a:r>
              <a:rPr lang="en-US" dirty="0"/>
              <a:t>Borkar</a:t>
            </a:r>
          </a:p>
          <a:p>
            <a:r>
              <a:rPr lang="en-US" dirty="0" smtClean="0">
                <a:hlinkClick r:id="rId3"/>
              </a:rPr>
              <a:t>sandeep.borkar@ercot.com</a:t>
            </a:r>
            <a:endParaRPr lang="en-US" dirty="0"/>
          </a:p>
          <a:p>
            <a:r>
              <a:rPr lang="en-US" dirty="0" smtClean="0"/>
              <a:t>512.248.6642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295400"/>
            <a:ext cx="3429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Doug Murray</a:t>
            </a:r>
          </a:p>
          <a:p>
            <a:r>
              <a:rPr lang="en-US" dirty="0" smtClean="0">
                <a:hlinkClick r:id="rId4"/>
              </a:rPr>
              <a:t>douglas.murray@ercot.com</a:t>
            </a:r>
            <a:endParaRPr lang="en-US" dirty="0" smtClean="0"/>
          </a:p>
          <a:p>
            <a:r>
              <a:rPr lang="en-US" dirty="0" smtClean="0"/>
              <a:t>512.248.6908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16205</TotalTime>
  <Words>189</Words>
  <Application>Microsoft Office PowerPoint</Application>
  <PresentationFormat>On-screen Show (4:3)</PresentationFormat>
  <Paragraphs>43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Agenda</vt:lpstr>
      <vt:lpstr>Natural Gas Price Assumptions</vt:lpstr>
      <vt:lpstr>Natural Gas Price Assumptions</vt:lpstr>
      <vt:lpstr>Natural Gas Price Assumptions</vt:lpstr>
      <vt:lpstr>Emission Costs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Murray, Douglas</cp:lastModifiedBy>
  <cp:revision>214</cp:revision>
  <cp:lastPrinted>2016-11-14T19:26:45Z</cp:lastPrinted>
  <dcterms:created xsi:type="dcterms:W3CDTF">2016-01-21T15:20:31Z</dcterms:created>
  <dcterms:modified xsi:type="dcterms:W3CDTF">2017-05-11T19:36:41Z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