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5/11/2017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endParaRPr lang="en-US" sz="1200" b="1" dirty="0" smtClean="0"/>
          </a:p>
          <a:p>
            <a:endParaRPr lang="en-US" sz="1200" b="1" dirty="0" smtClean="0"/>
          </a:p>
          <a:p>
            <a:pPr marL="0" indent="0">
              <a:buNone/>
            </a:pPr>
            <a:endParaRPr lang="en-US" sz="1400" dirty="0" smtClean="0"/>
          </a:p>
          <a:p>
            <a:pPr marL="0" indent="0">
              <a:buNone/>
            </a:pPr>
            <a:r>
              <a:rPr lang="en-US" sz="1400" b="1" dirty="0" smtClean="0"/>
              <a:t>822NPRR </a:t>
            </a:r>
            <a:r>
              <a:rPr lang="en-US" sz="1400" b="1" dirty="0"/>
              <a:t>Designate Resource Node Procedure an Other Binding Document and Adjust the Process for Retiring Resource Nodes.  </a:t>
            </a:r>
            <a:r>
              <a:rPr lang="en-US" sz="1400" dirty="0"/>
              <a:t>This Nodal Protocol Revision Request (NPRR) designates the “Procedure for Identifying Resource Nodes” an Other Binding Document and adjusts the process for handling Resource Nodes for retired Resources by allowing ERCOT to convert Congestion Revenue Rights (CRRs) at a retired Resource’s Resource Node to a different, nearby Settlement </a:t>
            </a:r>
            <a:r>
              <a:rPr lang="en-US" sz="1400" dirty="0" smtClean="0"/>
              <a:t>Point.</a:t>
            </a:r>
          </a:p>
          <a:p>
            <a:pPr marL="0" indent="0">
              <a:buNone/>
            </a:pPr>
            <a:endParaRPr lang="en-US" sz="1400" dirty="0" smtClean="0"/>
          </a:p>
          <a:p>
            <a:pPr marL="0" indent="0">
              <a:buNone/>
            </a:pPr>
            <a:r>
              <a:rPr lang="en-US" sz="1400" b="1" dirty="0" smtClean="0"/>
              <a:t>827NPRR </a:t>
            </a:r>
            <a:r>
              <a:rPr lang="en-US" sz="1400" b="1" dirty="0"/>
              <a:t>Disallow PTP Obligation Bid Award where Clearing Price exceeds Bid Price.  </a:t>
            </a:r>
            <a:r>
              <a:rPr lang="en-US" sz="1400" dirty="0"/>
              <a:t>This Nodal Protocol Revision Request (NPRR) disallows ERCOT from awarding PTP Obligations in the DAM where the corresponding clearing price is greater than the bid price for the PTP Obligation.  </a:t>
            </a:r>
            <a:endParaRPr lang="en-US" sz="1400" dirty="0" smtClean="0"/>
          </a:p>
          <a:p>
            <a:pPr marL="0" indent="0">
              <a:buNone/>
            </a:pPr>
            <a:endParaRPr lang="en-US" sz="1400" dirty="0" smtClean="0"/>
          </a:p>
          <a:p>
            <a:pPr marL="0" indent="0">
              <a:buNone/>
            </a:pPr>
            <a:r>
              <a:rPr lang="en-US" sz="1400" b="1" dirty="0" smtClean="0"/>
              <a:t>830NPRR </a:t>
            </a:r>
            <a:r>
              <a:rPr lang="en-US" sz="1400" b="1" dirty="0"/>
              <a:t>Revision of 4-Coincident Peak Methodology. </a:t>
            </a:r>
            <a:r>
              <a:rPr lang="en-US" sz="1400" dirty="0"/>
              <a:t> This Nodal Protocol Revision Request (NPRR) revises the basis of ERCOT’s calculation of the 4-Coincident Peak (4-CP) to a manner consistent with the </a:t>
            </a:r>
            <a:r>
              <a:rPr lang="en-US" sz="1400" dirty="0" smtClean="0"/>
              <a:t>North </a:t>
            </a:r>
            <a:r>
              <a:rPr lang="en-US" sz="1400" dirty="0"/>
              <a:t>American Electric Reliability Corporation (NERC) net energy for Load methodology.  </a:t>
            </a:r>
            <a:endParaRPr lang="en-US" sz="1400" dirty="0" smtClean="0"/>
          </a:p>
          <a:p>
            <a:pPr marL="0" indent="0">
              <a:buNone/>
            </a:pPr>
            <a:endParaRPr lang="en-US" sz="1400" b="1" dirty="0"/>
          </a:p>
          <a:p>
            <a:pPr marL="0" indent="0">
              <a:buNone/>
            </a:pPr>
            <a:r>
              <a:rPr lang="en-US" sz="1400" b="1" dirty="0"/>
              <a:t>831NPRR Inclusion of Private Use Networks in Load Zone Price Calculations. </a:t>
            </a:r>
            <a:r>
              <a:rPr lang="en-US" sz="1400" dirty="0"/>
              <a:t> This Nodal Protocol Revision Request (NPRR) updates market systems in order to calculate a net Load value for each Private Use Network that will be included in the Load Zone price for all markets, Congestion Revenue Rights (CRRs), Day-Ahead Market (DAM), and Real-Time Market (RTM), when the Load is a net consumer from the ERCOT Transmission Grid. This NPRR also clarifies that Private Use Network net Load will be redacted from the Electrical Bus Load distribution factors and other information necessary to forecast Electrical Bus Loads that is posted to the Market Information System (MIS) Public Area pursuant to Section 6.3.2.  </a:t>
            </a:r>
          </a:p>
          <a:p>
            <a:pPr marL="0" indent="0">
              <a:buNone/>
            </a:pP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dcmitype/"/>
    <ds:schemaRef ds:uri="http://www.w3.org/XML/1998/namespace"/>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291</TotalTime>
  <Words>21</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46</cp:revision>
  <cp:lastPrinted>2016-01-21T20:53:15Z</cp:lastPrinted>
  <dcterms:created xsi:type="dcterms:W3CDTF">2016-01-21T15:20:31Z</dcterms:created>
  <dcterms:modified xsi:type="dcterms:W3CDTF">2017-05-11T19:55:59Z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