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76" r:id="rId10"/>
    <p:sldId id="282" r:id="rId11"/>
    <p:sldId id="281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6"/>
            <p14:sldId id="282"/>
            <p14:sldId id="28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1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05/16/2017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Adhoc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0617 Market Notice was sent 03/29/2017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signup began 05/03/2017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signup deadline was </a:t>
            </a:r>
            <a:r>
              <a:rPr lang="en-US" sz="2000" dirty="0" smtClean="0">
                <a:solidFill>
                  <a:prstClr val="black"/>
                </a:solidFill>
              </a:rPr>
              <a:t>05/10/17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begins 05/16/17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06/05/17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0617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06/16/17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08/04/17)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 New CRs are </a:t>
            </a:r>
            <a:r>
              <a:rPr lang="en-US" sz="2000" dirty="0" smtClean="0">
                <a:solidFill>
                  <a:prstClr val="black"/>
                </a:solidFill>
              </a:rPr>
              <a:t>testing including 1 PUCT Option 2 CR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New DUNS + 4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is testing </a:t>
            </a:r>
            <a:r>
              <a:rPr lang="en-US" sz="2000" dirty="0">
                <a:solidFill>
                  <a:prstClr val="black"/>
                </a:solidFill>
              </a:rPr>
              <a:t>for </a:t>
            </a:r>
            <a:r>
              <a:rPr lang="en-US" sz="2000" dirty="0" smtClean="0">
                <a:solidFill>
                  <a:prstClr val="black"/>
                </a:solidFill>
              </a:rPr>
              <a:t>New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Existing CRs are testing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Existing CRs are testing for Change of Service Provider 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2014 tasks are 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begins </a:t>
            </a:r>
            <a:r>
              <a:rPr lang="en-US" sz="2000" dirty="0" smtClean="0"/>
              <a:t>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No Transactions week of July 4, 2017 – (July 3 – July 7)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</a:t>
            </a:r>
            <a:r>
              <a:rPr lang="en-US" sz="2000" dirty="0" smtClean="0"/>
              <a:t>07/10/17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 smtClean="0">
                <a:solidFill>
                  <a:prstClr val="black"/>
                </a:solidFill>
              </a:rPr>
              <a:t>07/28/17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275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c34af464-7aa1-4edd-9be4-83dffc1cb926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4473</TotalTime>
  <Words>202</Words>
  <Application>Microsoft Office PowerPoint</Application>
  <PresentationFormat>On-screen Show (4:3)</PresentationFormat>
  <Paragraphs>54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0617 Schedule</vt:lpstr>
      <vt:lpstr>Flight 0617 Summary</vt:lpstr>
      <vt:lpstr>Flight 0617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102</cp:revision>
  <cp:lastPrinted>2016-01-21T20:53:15Z</cp:lastPrinted>
  <dcterms:created xsi:type="dcterms:W3CDTF">2016-01-21T15:20:31Z</dcterms:created>
  <dcterms:modified xsi:type="dcterms:W3CDTF">2017-05-11T18:44:09Z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