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5/10/2017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05/11/17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NPRR697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Disclosure of Protected Information for Research and Coordination Purposes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NPRR768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Revisions to Real-Time On-Line Reliability Deployment Price Adder Categories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NPRR807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Day-Ahead Market Price Correction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NPRR814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Modify Black Start Procurement Cycle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NPRR815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Revise the Limitation of Load Resources Providing Responsive Reserve (RRS) Service (ROS)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Create a Panhandle Hub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NPRR819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Resettlement Clean-Ups (COPS/WMS)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NPRR821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Elimination of the CRR Deration Process (WMS)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93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05/11/17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82</cp:revision>
  <dcterms:created xsi:type="dcterms:W3CDTF">2012-06-21T12:05:52Z</dcterms:created>
  <dcterms:modified xsi:type="dcterms:W3CDTF">2017-05-10T14:30:25Z</dcterms:modified>
</cp:coreProperties>
</file>