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74" r:id="rId8"/>
    <p:sldId id="37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ppu, Ajay" initials="PA" lastIdx="1" clrIdx="0">
    <p:extLst>
      <p:ext uri="{19B8F6BF-5375-455C-9EA6-DF929625EA0E}">
        <p15:presenceInfo xmlns:p15="http://schemas.microsoft.com/office/powerpoint/2012/main" userId="S-1-5-21-639947351-343809578-3807592339-278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24" autoAdjust="0"/>
    <p:restoredTop sz="94660"/>
  </p:normalViewPr>
  <p:slideViewPr>
    <p:cSldViewPr showGuides="1">
      <p:cViewPr varScale="1">
        <p:scale>
          <a:sx n="67" d="100"/>
          <a:sy n="67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Dynamic Model in RARF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DMTF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May 09, 2017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Model in the Existing RARF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Optional</a:t>
            </a:r>
            <a:endParaRPr lang="en-US" dirty="0"/>
          </a:p>
          <a:p>
            <a:r>
              <a:rPr lang="en-US" dirty="0" smtClean="0"/>
              <a:t>Free </a:t>
            </a:r>
            <a:r>
              <a:rPr lang="en-US" dirty="0" smtClean="0"/>
              <a:t>format</a:t>
            </a:r>
            <a:endParaRPr lang="en-US" dirty="0" smtClean="0"/>
          </a:p>
          <a:p>
            <a:r>
              <a:rPr lang="en-US" dirty="0" smtClean="0"/>
              <a:t>Limited reference or support document for Resource Entities</a:t>
            </a:r>
          </a:p>
          <a:p>
            <a:r>
              <a:rPr lang="en-US" dirty="0" smtClean="0"/>
              <a:t>No NERC </a:t>
            </a:r>
            <a:r>
              <a:rPr lang="en-US" dirty="0" smtClean="0"/>
              <a:t>MOD-26, MOD-27 acknowledgement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 for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</a:t>
            </a:r>
          </a:p>
          <a:p>
            <a:pPr lvl="1"/>
            <a:r>
              <a:rPr lang="en-US" dirty="0" smtClean="0"/>
              <a:t>Proper check rules?</a:t>
            </a:r>
            <a:endParaRPr lang="en-US" dirty="0" smtClean="0"/>
          </a:p>
          <a:p>
            <a:r>
              <a:rPr lang="en-US" dirty="0" smtClean="0"/>
              <a:t>Consistent format and template for each model </a:t>
            </a:r>
          </a:p>
          <a:p>
            <a:pPr lvl="1"/>
            <a:r>
              <a:rPr lang="en-US" dirty="0" smtClean="0"/>
              <a:t>REs can easily </a:t>
            </a:r>
            <a:r>
              <a:rPr lang="en-US" dirty="0" smtClean="0"/>
              <a:t>identify </a:t>
            </a:r>
            <a:r>
              <a:rPr lang="en-US" dirty="0" smtClean="0"/>
              <a:t>proper models and associated model formats that are acceptable in ERCOT</a:t>
            </a:r>
          </a:p>
          <a:p>
            <a:pPr lvl="1"/>
            <a:r>
              <a:rPr lang="en-US" dirty="0" smtClean="0"/>
              <a:t>Facilitate RARF review and update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31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5425</TotalTime>
  <Words>71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Dynamic Model in the Existing RARF</vt:lpstr>
      <vt:lpstr>Improvements for Consideration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Huang</dc:creator>
  <cp:lastModifiedBy>Huang, Fred</cp:lastModifiedBy>
  <cp:revision>304</cp:revision>
  <cp:lastPrinted>2016-12-02T19:12:13Z</cp:lastPrinted>
  <dcterms:created xsi:type="dcterms:W3CDTF">2016-01-21T15:20:31Z</dcterms:created>
  <dcterms:modified xsi:type="dcterms:W3CDTF">2017-05-09T12:27:13Z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