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7" r:id="rId7"/>
    <p:sldId id="33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77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90800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Revenue Neutrality Analysis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Update to COPS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10, 2017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914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There has been an increase in revenue neutrality allocation in the first part of 2017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Total of about $42 million from January through March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In this period the primary cause is PTP obligation payments without offsetting energy imbalance charges, largely caused by PUN loads not being included in Load Zone price calculations</a:t>
            </a:r>
          </a:p>
          <a:p>
            <a:pPr lvl="1">
              <a:lnSpc>
                <a:spcPct val="150000"/>
              </a:lnSpc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</a:t>
            </a:r>
            <a:r>
              <a:rPr lang="en-US" dirty="0" smtClean="0"/>
              <a:t>PUN Loads and Load Zone </a:t>
            </a:r>
            <a:r>
              <a:rPr lang="en-US" dirty="0" smtClean="0"/>
              <a:t>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</a:t>
            </a:r>
            <a:r>
              <a:rPr lang="en-US" dirty="0"/>
              <a:t>at WMS </a:t>
            </a:r>
            <a:r>
              <a:rPr lang="en-US" dirty="0" smtClean="0"/>
              <a:t>4/5/2017</a:t>
            </a:r>
            <a:endParaRPr lang="en-US" dirty="0"/>
          </a:p>
          <a:p>
            <a:r>
              <a:rPr lang="en-US" dirty="0" smtClean="0"/>
              <a:t>Discussed at </a:t>
            </a:r>
            <a:r>
              <a:rPr lang="en-US" dirty="0"/>
              <a:t>COPS </a:t>
            </a:r>
            <a:r>
              <a:rPr lang="en-US" dirty="0" smtClean="0"/>
              <a:t>4/12/2017</a:t>
            </a:r>
            <a:endParaRPr lang="en-US" dirty="0"/>
          </a:p>
          <a:p>
            <a:r>
              <a:rPr lang="en-US" dirty="0"/>
              <a:t>Presented to CSWG </a:t>
            </a:r>
            <a:r>
              <a:rPr lang="en-US" dirty="0" smtClean="0"/>
              <a:t>4/24/2017</a:t>
            </a:r>
            <a:endParaRPr lang="en-US" dirty="0"/>
          </a:p>
          <a:p>
            <a:r>
              <a:rPr lang="en-US" dirty="0" smtClean="0"/>
              <a:t>Discussed at CMWG 5/1/2017</a:t>
            </a:r>
          </a:p>
          <a:p>
            <a:r>
              <a:rPr lang="en-US" dirty="0" smtClean="0"/>
              <a:t>Discussed </a:t>
            </a:r>
            <a:r>
              <a:rPr lang="en-US" dirty="0"/>
              <a:t>at WMS </a:t>
            </a:r>
            <a:r>
              <a:rPr lang="en-US" dirty="0" smtClean="0"/>
              <a:t>5/3/2017</a:t>
            </a:r>
            <a:endParaRPr lang="en-US" dirty="0"/>
          </a:p>
          <a:p>
            <a:r>
              <a:rPr lang="en-US" dirty="0" smtClean="0"/>
              <a:t>ERCOT submitted NPRR831</a:t>
            </a:r>
            <a:r>
              <a:rPr lang="en-US" dirty="0"/>
              <a:t>, Inclusion of Private Use Networks in Load Zone Price </a:t>
            </a:r>
            <a:r>
              <a:rPr lang="en-US" dirty="0" smtClean="0"/>
              <a:t>Calculations</a:t>
            </a:r>
          </a:p>
          <a:p>
            <a:pPr lvl="1"/>
            <a:r>
              <a:rPr lang="en-US" dirty="0" smtClean="0"/>
              <a:t>Posted on 5/3/2017 with request for urgent status</a:t>
            </a:r>
          </a:p>
          <a:p>
            <a:pPr lvl="1"/>
            <a:r>
              <a:rPr lang="en-US" dirty="0" smtClean="0"/>
              <a:t>For consideration at PRS on May 11, 2017 (tomorrow)</a:t>
            </a:r>
          </a:p>
          <a:p>
            <a:pPr lvl="1"/>
            <a:r>
              <a:rPr lang="en-US" dirty="0" smtClean="0"/>
              <a:t>Includes PUN loads in Load Zone price calculations and redacts PUN load information from certain reports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4921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8214</TotalTime>
  <Words>146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Introduction</vt:lpstr>
      <vt:lpstr>Update on PUN Loads and Load Zone Prices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189</cp:revision>
  <cp:lastPrinted>2016-01-21T20:53:15Z</cp:lastPrinted>
  <dcterms:created xsi:type="dcterms:W3CDTF">2016-01-21T15:20:31Z</dcterms:created>
  <dcterms:modified xsi:type="dcterms:W3CDTF">2017-05-09T15:00:06Z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