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2" d="100"/>
          <a:sy n="102" d="100"/>
        </p:scale>
        <p:origin x="114" y="3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May 11,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679198"/>
              </p:ext>
            </p:extLst>
          </p:nvPr>
        </p:nvGraphicFramePr>
        <p:xfrm>
          <a:off x="77753" y="1132117"/>
          <a:ext cx="8991599" cy="41898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NPRR776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Voltage</a:t>
                      </a:r>
                      <a:r>
                        <a:rPr lang="en-US" sz="1100" baseline="0" dirty="0" smtClean="0"/>
                        <a:t> Set Point Communication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$70k-$100k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NPRR778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Modifications to Date Change and Cancellation Evaluation Window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Update NMMS Topology Processor to PSSE 34 Capability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May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NPRR808 </a:t>
                      </a:r>
                      <a:r>
                        <a:rPr lang="en-US" sz="1050" dirty="0" smtClean="0"/>
                        <a:t>– Three Year CRR Auction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</a:t>
                      </a:r>
                      <a:r>
                        <a:rPr lang="en-US" sz="1050" baseline="0" dirty="0" smtClean="0"/>
                        <a:t>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Morgan Stanley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NPRR812 </a:t>
                      </a:r>
                      <a:r>
                        <a:rPr lang="en-US" sz="1050" dirty="0" smtClean="0"/>
                        <a:t>– Alignment of Currently-Published Reports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PGRR052 </a:t>
                      </a:r>
                      <a:r>
                        <a:rPr lang="en-US" sz="1050" dirty="0" smtClean="0"/>
                        <a:t>– Stability Assessment for Interconnecting Generation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June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PLWG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Applicability of RMR Incentive Factor on Reservation and Transportation Costs Associated with Firm Fuel Supplies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23212" y="2857108"/>
            <a:ext cx="2202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Target </a:t>
            </a:r>
            <a:r>
              <a:rPr lang="en-US" sz="800" i="1" dirty="0" smtClean="0">
                <a:solidFill>
                  <a:srgbClr val="FF0000"/>
                </a:solidFill>
              </a:rPr>
              <a:t>Start Date </a:t>
            </a:r>
            <a:r>
              <a:rPr lang="en-US" sz="800" b="0" i="1" dirty="0" smtClean="0">
                <a:solidFill>
                  <a:srgbClr val="FF0000"/>
                </a:solidFill>
              </a:rPr>
              <a:t>from April 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29655</TotalTime>
  <Words>178</Words>
  <Application>Microsoft Office PowerPoint</Application>
  <PresentationFormat>On-screen Show (4:3)</PresentationFormat>
  <Paragraphs>53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258</cp:revision>
  <cp:lastPrinted>2016-11-02T13:19:35Z</cp:lastPrinted>
  <dcterms:created xsi:type="dcterms:W3CDTF">2016-01-21T15:20:31Z</dcterms:created>
  <dcterms:modified xsi:type="dcterms:W3CDTF">2017-05-08T19:55:18Z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