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676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0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0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7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06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4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6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1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9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1546-E6CB-4F1E-9BF1-0DA43084FED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18652-8B7E-4670-8233-EA45181EF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0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495" y="0"/>
            <a:ext cx="5710989" cy="68580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2867526" cy="4351338"/>
          </a:xfrm>
        </p:spPr>
        <p:txBody>
          <a:bodyPr/>
          <a:lstStyle/>
          <a:p>
            <a:r>
              <a:rPr lang="en-US" dirty="0"/>
              <a:t>Response within 90 days</a:t>
            </a:r>
          </a:p>
        </p:txBody>
      </p:sp>
    </p:spTree>
    <p:extLst>
      <p:ext uri="{BB962C8B-B14F-4D97-AF65-F5344CB8AC3E}">
        <p14:creationId xmlns:p14="http://schemas.microsoft.com/office/powerpoint/2010/main" val="2439495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Jun X</dc:creator>
  <cp:lastModifiedBy>Li, Jun X</cp:lastModifiedBy>
  <cp:revision>1</cp:revision>
  <dcterms:created xsi:type="dcterms:W3CDTF">2017-04-27T20:26:56Z</dcterms:created>
  <dcterms:modified xsi:type="dcterms:W3CDTF">2017-04-27T20:27:13Z</dcterms:modified>
</cp:coreProperties>
</file>