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3, 2017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Nominations</a:t>
            </a:r>
          </a:p>
          <a:p>
            <a:r>
              <a:rPr lang="en-US" dirty="0"/>
              <a:t>Ian Haley – Luminant Energy - Chair</a:t>
            </a:r>
          </a:p>
          <a:p>
            <a:r>
              <a:rPr lang="en-US" dirty="0"/>
              <a:t>David </a:t>
            </a:r>
            <a:r>
              <a:rPr lang="en-US" dirty="0" err="1"/>
              <a:t>Detelich</a:t>
            </a:r>
            <a:r>
              <a:rPr lang="en-US" dirty="0"/>
              <a:t> – CPS Energy – Vice Chair</a:t>
            </a:r>
          </a:p>
        </p:txBody>
      </p:sp>
    </p:spTree>
    <p:extLst>
      <p:ext uri="{BB962C8B-B14F-4D97-AF65-F5344CB8AC3E}">
        <p14:creationId xmlns:p14="http://schemas.microsoft.com/office/powerpoint/2010/main" val="344423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r>
              <a:rPr lang="en-US" dirty="0"/>
              <a:t>Consider Transmission losses in Real-Time Settlement and in Transmission Planning Criteria</a:t>
            </a:r>
          </a:p>
          <a:p>
            <a:pPr lvl="1"/>
            <a:r>
              <a:rPr lang="en-US" dirty="0"/>
              <a:t>ERCOT is identifying and recording additional data to determine the magnitude</a:t>
            </a:r>
          </a:p>
          <a:p>
            <a:pPr lvl="1"/>
            <a:r>
              <a:rPr lang="en-US" dirty="0"/>
              <a:t>ERCOT was asked to assemble an overview of impacts from implementation</a:t>
            </a:r>
          </a:p>
          <a:p>
            <a:pPr lvl="1"/>
            <a:endParaRPr lang="en-US" dirty="0"/>
          </a:p>
          <a:p>
            <a:r>
              <a:rPr lang="en-US" dirty="0"/>
              <a:t>NPRR822, Designate Resource Node Procedure an Other Binding Document and Adjust the Process for Retiring Resource Nodes</a:t>
            </a:r>
          </a:p>
          <a:p>
            <a:pPr lvl="1"/>
            <a:r>
              <a:rPr lang="en-US" dirty="0"/>
              <a:t>ERCOT presented their comments of moving the Node to a Bus</a:t>
            </a:r>
          </a:p>
        </p:txBody>
      </p:sp>
    </p:spTree>
    <p:extLst>
      <p:ext uri="{BB962C8B-B14F-4D97-AF65-F5344CB8AC3E}">
        <p14:creationId xmlns:p14="http://schemas.microsoft.com/office/powerpoint/2010/main" val="133059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/>
              <a:t>Inefficient Market Outcomes Related to PUN Congestion</a:t>
            </a:r>
          </a:p>
          <a:p>
            <a:pPr lvl="1"/>
            <a:r>
              <a:rPr lang="en-US" dirty="0"/>
              <a:t>ERCOT is working on an NPRR to incorporate LDFs</a:t>
            </a:r>
          </a:p>
          <a:p>
            <a:pPr lvl="1"/>
            <a:r>
              <a:rPr lang="en-US" dirty="0"/>
              <a:t>CMWG discussed to pros and cons of a short term fix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9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114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Congestion Management Working Group</vt:lpstr>
      <vt:lpstr>Leadership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Energy</cp:lastModifiedBy>
  <cp:revision>12</cp:revision>
  <dcterms:created xsi:type="dcterms:W3CDTF">2017-04-04T23:56:13Z</dcterms:created>
  <dcterms:modified xsi:type="dcterms:W3CDTF">2017-05-02T19:57:38Z</dcterms:modified>
</cp:coreProperties>
</file>