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5/3/2017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Operations Working Group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Chair-Matt Carter</a:t>
            </a:r>
          </a:p>
          <a:p>
            <a:r>
              <a:rPr lang="en-US" dirty="0" smtClean="0"/>
              <a:t>Vice-Chair-Rick </a:t>
            </a:r>
            <a:r>
              <a:rPr lang="en-US" dirty="0" err="1" smtClean="0"/>
              <a:t>Gillean</a:t>
            </a:r>
            <a:endParaRPr lang="en-US" dirty="0" smtClean="0"/>
          </a:p>
          <a:p>
            <a:r>
              <a:rPr lang="en-US" dirty="0" smtClean="0"/>
              <a:t>5/4/2017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NOGRR168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Consensus from group to forward to ROS </a:t>
            </a:r>
          </a:p>
          <a:p>
            <a:r>
              <a:rPr lang="en-US" dirty="0" smtClean="0"/>
              <a:t>There was no discussion from the group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774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NOGRR169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Consensus was to table NOGRR69. Note: it was “tabled” not “tabled for one month” so we can discuss further without having to take any action if that is the will of the group. </a:t>
            </a:r>
          </a:p>
          <a:p>
            <a:r>
              <a:rPr lang="en-US" dirty="0"/>
              <a:t>On 4/20/17, participants discussed the differences between NERC Reliability Standard PRC-002-2 and the Nodal Operating Guide language pertaining to disturbance monitoring equipment, and requested tabling of NOGRR169 for additional review. </a:t>
            </a:r>
          </a:p>
        </p:txBody>
      </p:sp>
    </p:spTree>
    <p:extLst>
      <p:ext uri="{BB962C8B-B14F-4D97-AF65-F5344CB8AC3E}">
        <p14:creationId xmlns:p14="http://schemas.microsoft.com/office/powerpoint/2010/main" val="2666575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NOGRR170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 4/20/17, the Operations Working Group (OWG) was in consensus to recommend approval of NOGRR170 as submitted</a:t>
            </a:r>
            <a:r>
              <a:rPr lang="en-US" dirty="0" smtClean="0"/>
              <a:t>.</a:t>
            </a:r>
          </a:p>
          <a:p>
            <a:r>
              <a:rPr lang="en-US"/>
              <a:t>On 4/20/17, participants reviewed the situational differences between EEA Level 3 with and without firm Load shed and noted the need for an Alignment NOGRR for Section 4.5.3.3. </a:t>
            </a:r>
          </a:p>
        </p:txBody>
      </p:sp>
    </p:spTree>
    <p:extLst>
      <p:ext uri="{BB962C8B-B14F-4D97-AF65-F5344CB8AC3E}">
        <p14:creationId xmlns:p14="http://schemas.microsoft.com/office/powerpoint/2010/main" val="275660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149</Words>
  <Application>Microsoft Office PowerPoint</Application>
  <PresentationFormat>Widescreen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Operations Working Group </vt:lpstr>
      <vt:lpstr>NOGRR168 </vt:lpstr>
      <vt:lpstr>NOGRR169 </vt:lpstr>
      <vt:lpstr>NOGRR170 </vt:lpstr>
    </vt:vector>
  </TitlesOfParts>
  <Company>Garland Power &amp; 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 </dc:title>
  <dc:creator>Carter, Matt</dc:creator>
  <cp:lastModifiedBy>Carter, Matt</cp:lastModifiedBy>
  <cp:revision>1</cp:revision>
  <dcterms:created xsi:type="dcterms:W3CDTF">2017-05-03T20:12:06Z</dcterms:created>
  <dcterms:modified xsi:type="dcterms:W3CDTF">2017-05-03T20:20:43Z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