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8" r:id="rId2"/>
    <p:sldId id="267" r:id="rId3"/>
    <p:sldId id="2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1" autoAdjust="0"/>
    <p:restoredTop sz="94658" autoAdjust="0"/>
  </p:normalViewPr>
  <p:slideViewPr>
    <p:cSldViewPr snapToGrid="0">
      <p:cViewPr varScale="1">
        <p:scale>
          <a:sx n="106" d="100"/>
          <a:sy n="106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50FE9-E489-4B9B-9DFF-A2F020F45672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EBF40-29AD-49DE-ABFA-AE017831F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45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27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5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6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29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3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64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gridinfo/resource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SAWG Update to WMS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</a:t>
            </a:r>
            <a:r>
              <a:rPr lang="en-US" dirty="0" smtClean="0"/>
              <a:t> </a:t>
            </a:r>
            <a:r>
              <a:rPr lang="en-US" dirty="0"/>
              <a:t>3</a:t>
            </a:r>
            <a:r>
              <a:rPr lang="en-US" dirty="0" smtClean="0"/>
              <a:t>, </a:t>
            </a:r>
            <a:r>
              <a:rPr lang="en-US" dirty="0"/>
              <a:t>2017</a:t>
            </a:r>
          </a:p>
          <a:p>
            <a:endParaRPr lang="en-US" dirty="0"/>
          </a:p>
          <a:p>
            <a:r>
              <a:rPr lang="en-US" dirty="0" smtClean="0"/>
              <a:t>Bryan Sams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4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992"/>
            <a:ext cx="10515600" cy="1140572"/>
          </a:xfrm>
        </p:spPr>
        <p:txBody>
          <a:bodyPr>
            <a:normAutofit/>
          </a:bodyPr>
          <a:lstStyle/>
          <a:p>
            <a:r>
              <a:rPr lang="en-US" dirty="0" smtClean="0"/>
              <a:t>Report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864" y="916570"/>
            <a:ext cx="10515600" cy="1512887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 smtClean="0"/>
              <a:t>May 2, ERCOT released: </a:t>
            </a:r>
          </a:p>
          <a:p>
            <a:pPr lvl="1"/>
            <a:r>
              <a:rPr lang="en-US" sz="7600" dirty="0"/>
              <a:t>T</a:t>
            </a:r>
            <a:r>
              <a:rPr lang="en-US" sz="7600" dirty="0" smtClean="0"/>
              <a:t>he Seasonal Assessment of Resource Adequacy for the summer and a preliminary look at fall.  </a:t>
            </a:r>
          </a:p>
          <a:p>
            <a:pPr lvl="1"/>
            <a:r>
              <a:rPr lang="en-US" sz="7600" dirty="0" smtClean="0"/>
              <a:t>Capacity, Demand and Reserves (CDR) Report</a:t>
            </a:r>
          </a:p>
          <a:p>
            <a:pPr lvl="1"/>
            <a:r>
              <a:rPr lang="en-US" sz="7600" dirty="0" smtClean="0"/>
              <a:t>Reports </a:t>
            </a:r>
            <a:r>
              <a:rPr lang="en-US" sz="7600" dirty="0"/>
              <a:t>posted to: </a:t>
            </a:r>
            <a:r>
              <a:rPr lang="en-US" sz="7600" dirty="0">
                <a:hlinkClick r:id="rId2"/>
              </a:rPr>
              <a:t>http://</a:t>
            </a:r>
            <a:r>
              <a:rPr lang="en-US" sz="7600" dirty="0" smtClean="0">
                <a:hlinkClick r:id="rId2"/>
              </a:rPr>
              <a:t>www.ercot.com/gridinfo/resource/index.html</a:t>
            </a:r>
            <a:r>
              <a:rPr lang="en-US" sz="7600" dirty="0" smtClean="0"/>
              <a:t>   </a:t>
            </a:r>
            <a:endParaRPr lang="en-US" sz="8000" dirty="0" smtClean="0"/>
          </a:p>
          <a:p>
            <a:pPr lvl="1"/>
            <a:endParaRPr lang="en-US" sz="7600" dirty="0" smtClean="0"/>
          </a:p>
          <a:p>
            <a:pPr marL="0" indent="0">
              <a:buNone/>
            </a:pPr>
            <a:endParaRPr lang="en-US" sz="11600" dirty="0"/>
          </a:p>
          <a:p>
            <a:r>
              <a:rPr lang="en-US" sz="8000" dirty="0" smtClean="0"/>
              <a:t>CDR Update</a:t>
            </a:r>
            <a:endParaRPr lang="en-US" sz="8000" dirty="0" smtClean="0"/>
          </a:p>
          <a:p>
            <a:r>
              <a:rPr lang="en-US" sz="8000" dirty="0" smtClean="0"/>
              <a:t>Economically Optimal Reserve Margin (EORM) Update</a:t>
            </a:r>
          </a:p>
          <a:p>
            <a:pPr lvl="1"/>
            <a:r>
              <a:rPr lang="en-US" sz="7600" dirty="0" err="1" smtClean="0"/>
              <a:t>Webex</a:t>
            </a:r>
            <a:r>
              <a:rPr lang="en-US" sz="7600" dirty="0" smtClean="0"/>
              <a:t> 5/23</a:t>
            </a:r>
          </a:p>
          <a:p>
            <a:pPr lvl="1"/>
            <a:r>
              <a:rPr lang="en-US" sz="7600" dirty="0" smtClean="0"/>
              <a:t>Revie</a:t>
            </a:r>
            <a:r>
              <a:rPr lang="en-US" sz="7600" dirty="0" smtClean="0"/>
              <a:t>w of potential Sensitivities/Scenario Analysis</a:t>
            </a:r>
          </a:p>
          <a:p>
            <a:pPr lvl="1"/>
            <a:r>
              <a:rPr lang="en-US" sz="7600" dirty="0" smtClean="0"/>
              <a:t>Develop sensitivity analysis work plan</a:t>
            </a:r>
          </a:p>
          <a:p>
            <a:pPr lvl="1"/>
            <a:r>
              <a:rPr lang="en-US" sz="7600" dirty="0" smtClean="0"/>
              <a:t>ERCOT Staff to update SAWG with periodic updates; EORM document to be completed and posted by year end.  </a:t>
            </a:r>
          </a:p>
          <a:p>
            <a:r>
              <a:rPr lang="en-US" sz="8000" dirty="0" smtClean="0"/>
              <a:t>Real Time Co-Optimization</a:t>
            </a:r>
          </a:p>
          <a:p>
            <a:pPr lvl="1"/>
            <a:r>
              <a:rPr lang="en-US" sz="7600" dirty="0" smtClean="0"/>
              <a:t>Reviewed prior white-paper</a:t>
            </a:r>
          </a:p>
          <a:p>
            <a:pPr lvl="1"/>
            <a:r>
              <a:rPr lang="en-US" sz="7600" dirty="0" smtClean="0"/>
              <a:t>Developed initial issues list:</a:t>
            </a:r>
          </a:p>
          <a:p>
            <a:pPr lvl="1"/>
            <a:r>
              <a:rPr lang="en-US" sz="7600" dirty="0" smtClean="0"/>
              <a:t>May 8</a:t>
            </a:r>
            <a:r>
              <a:rPr lang="en-US" sz="7600" baseline="30000" dirty="0" smtClean="0"/>
              <a:t>th</a:t>
            </a:r>
            <a:r>
              <a:rPr lang="en-US" sz="7600" dirty="0" smtClean="0"/>
              <a:t> meeting to dive into:</a:t>
            </a:r>
          </a:p>
          <a:p>
            <a:pPr lvl="2"/>
            <a:r>
              <a:rPr lang="en-US" sz="7200" dirty="0" smtClean="0"/>
              <a:t>Offer Cap adjustments</a:t>
            </a:r>
          </a:p>
          <a:p>
            <a:pPr lvl="2"/>
            <a:r>
              <a:rPr lang="en-US" sz="7200" dirty="0" smtClean="0"/>
              <a:t>Ancillary Service Demand Curve in DAM and RTM to be defined</a:t>
            </a:r>
          </a:p>
          <a:p>
            <a:pPr lvl="2"/>
            <a:r>
              <a:rPr lang="en-US" sz="7200" dirty="0" smtClean="0"/>
              <a:t>Adjustments to VOLL?  </a:t>
            </a:r>
          </a:p>
          <a:p>
            <a:pPr marL="914400" lvl="2" indent="0">
              <a:buNone/>
            </a:pPr>
            <a:endParaRPr lang="en-US" sz="76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01473" y="2156039"/>
            <a:ext cx="10515600" cy="7349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4/28 </a:t>
            </a:r>
            <a:r>
              <a:rPr lang="en-US" dirty="0" smtClean="0"/>
              <a:t>Meeting Discussion  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464050"/>
            <a:ext cx="10515600" cy="151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6/8/2016</a:t>
            </a:r>
          </a:p>
        </p:txBody>
      </p:sp>
    </p:spTree>
    <p:extLst>
      <p:ext uri="{BB962C8B-B14F-4D97-AF65-F5344CB8AC3E}">
        <p14:creationId xmlns:p14="http://schemas.microsoft.com/office/powerpoint/2010/main" val="3095186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Next Meetings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2513"/>
            <a:ext cx="9841523" cy="3555267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5/08</a:t>
            </a:r>
          </a:p>
          <a:p>
            <a:r>
              <a:rPr lang="en-US" sz="2400" dirty="0" smtClean="0"/>
              <a:t>6/09</a:t>
            </a:r>
          </a:p>
          <a:p>
            <a:r>
              <a:rPr lang="en-US" sz="2400" dirty="0" smtClean="0"/>
              <a:t>7/14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092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16827</TotalTime>
  <Words>140</Words>
  <Application>Microsoft Office PowerPoint</Application>
  <PresentationFormat>Custom</PresentationFormat>
  <Paragraphs>40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SAWG Update to WMS</vt:lpstr>
      <vt:lpstr>Report Releases</vt:lpstr>
      <vt:lpstr>Next Meetings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Whittle</dc:creator>
  <cp:lastModifiedBy>Sams, Bryan</cp:lastModifiedBy>
  <cp:revision>137</cp:revision>
  <dcterms:created xsi:type="dcterms:W3CDTF">2014-06-25T14:47:16Z</dcterms:created>
  <dcterms:modified xsi:type="dcterms:W3CDTF">2017-05-02T16:34:07Z</dcterms:modified>
</cp:coreProperties>
</file>